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31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346" r:id="rId27"/>
    <p:sldId id="269" r:id="rId28"/>
    <p:sldId id="270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D40597-9748-49B7-92D1-8533485B09A2}" v="10" dt="2024-05-29T18:02:38.423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258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152F44F4-1E92-4A54-9EDE-1D3BA31B2685}"/>
    <pc:docChg chg="modSld">
      <pc:chgData name="Arnold, Geoffrey" userId="84df3a83-fb20-4e73-a9fb-16fe3fc1bec7" providerId="ADAL" clId="{152F44F4-1E92-4A54-9EDE-1D3BA31B2685}" dt="2021-11-01T20:06:10.533" v="71" actId="20577"/>
      <pc:docMkLst>
        <pc:docMk/>
      </pc:docMkLst>
      <pc:sldChg chg="modSp mod">
        <pc:chgData name="Arnold, Geoffrey" userId="84df3a83-fb20-4e73-a9fb-16fe3fc1bec7" providerId="ADAL" clId="{152F44F4-1E92-4A54-9EDE-1D3BA31B2685}" dt="2021-11-01T19:35:22.258" v="1" actId="20577"/>
        <pc:sldMkLst>
          <pc:docMk/>
          <pc:sldMk cId="0" sldId="264"/>
        </pc:sldMkLst>
        <pc:spChg chg="mod">
          <ac:chgData name="Arnold, Geoffrey" userId="84df3a83-fb20-4e73-a9fb-16fe3fc1bec7" providerId="ADAL" clId="{152F44F4-1E92-4A54-9EDE-1D3BA31B2685}" dt="2021-11-01T19:35:22.258" v="1" actId="20577"/>
          <ac:spMkLst>
            <pc:docMk/>
            <pc:sldMk cId="0" sldId="264"/>
            <ac:spMk id="198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5:17.216" v="50" actId="20577"/>
        <pc:sldMkLst>
          <pc:docMk/>
          <pc:sldMk cId="0" sldId="273"/>
        </pc:sldMkLst>
        <pc:spChg chg="mod">
          <ac:chgData name="Arnold, Geoffrey" userId="84df3a83-fb20-4e73-a9fb-16fe3fc1bec7" providerId="ADAL" clId="{152F44F4-1E92-4A54-9EDE-1D3BA31B2685}" dt="2021-11-01T20:05:17.216" v="50" actId="20577"/>
          <ac:spMkLst>
            <pc:docMk/>
            <pc:sldMk cId="0" sldId="273"/>
            <ac:spMk id="231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5:40.408" v="64" actId="20577"/>
        <pc:sldMkLst>
          <pc:docMk/>
          <pc:sldMk cId="0" sldId="277"/>
        </pc:sldMkLst>
        <pc:spChg chg="mod">
          <ac:chgData name="Arnold, Geoffrey" userId="84df3a83-fb20-4e73-a9fb-16fe3fc1bec7" providerId="ADAL" clId="{152F44F4-1E92-4A54-9EDE-1D3BA31B2685}" dt="2021-11-01T20:05:40.408" v="64" actId="20577"/>
          <ac:spMkLst>
            <pc:docMk/>
            <pc:sldMk cId="0" sldId="277"/>
            <ac:spMk id="248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6:10.533" v="71" actId="20577"/>
        <pc:sldMkLst>
          <pc:docMk/>
          <pc:sldMk cId="0" sldId="286"/>
        </pc:sldMkLst>
        <pc:spChg chg="mod">
          <ac:chgData name="Arnold, Geoffrey" userId="84df3a83-fb20-4e73-a9fb-16fe3fc1bec7" providerId="ADAL" clId="{152F44F4-1E92-4A54-9EDE-1D3BA31B2685}" dt="2021-11-01T20:06:10.533" v="71" actId="20577"/>
          <ac:spMkLst>
            <pc:docMk/>
            <pc:sldMk cId="0" sldId="286"/>
            <ac:spMk id="287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1AD40597-9748-49B7-92D1-8533485B09A2}"/>
    <pc:docChg chg="custSel delSld modSld modMainMaster">
      <pc:chgData name="Arnold, Geoffrey" userId="84df3a83-fb20-4e73-a9fb-16fe3fc1bec7" providerId="ADAL" clId="{1AD40597-9748-49B7-92D1-8533485B09A2}" dt="2024-05-29T18:03:12.878" v="19" actId="47"/>
      <pc:docMkLst>
        <pc:docMk/>
      </pc:docMkLst>
      <pc:sldChg chg="delSp mod">
        <pc:chgData name="Arnold, Geoffrey" userId="84df3a83-fb20-4e73-a9fb-16fe3fc1bec7" providerId="ADAL" clId="{1AD40597-9748-49B7-92D1-8533485B09A2}" dt="2024-05-29T18:01:55.928" v="13" actId="478"/>
        <pc:sldMkLst>
          <pc:docMk/>
          <pc:sldMk cId="0" sldId="256"/>
        </pc:sldMkLst>
        <pc:spChg chg="del">
          <ac:chgData name="Arnold, Geoffrey" userId="84df3a83-fb20-4e73-a9fb-16fe3fc1bec7" providerId="ADAL" clId="{1AD40597-9748-49B7-92D1-8533485B09A2}" dt="2024-05-29T18:01:55.928" v="13" actId="478"/>
          <ac:spMkLst>
            <pc:docMk/>
            <pc:sldMk cId="0" sldId="256"/>
            <ac:spMk id="175" creationId="{00000000-0000-0000-0000-000000000000}"/>
          </ac:spMkLst>
        </pc:spChg>
        <pc:picChg chg="del">
          <ac:chgData name="Arnold, Geoffrey" userId="84df3a83-fb20-4e73-a9fb-16fe3fc1bec7" providerId="ADAL" clId="{1AD40597-9748-49B7-92D1-8533485B09A2}" dt="2024-05-29T18:01:55.928" v="13" actId="478"/>
          <ac:picMkLst>
            <pc:docMk/>
            <pc:sldMk cId="0" sldId="256"/>
            <ac:picMk id="176" creationId="{00000000-0000-0000-0000-000000000000}"/>
          </ac:picMkLst>
        </pc:picChg>
      </pc:sldChg>
      <pc:sldChg chg="delSp mod">
        <pc:chgData name="Arnold, Geoffrey" userId="84df3a83-fb20-4e73-a9fb-16fe3fc1bec7" providerId="ADAL" clId="{1AD40597-9748-49B7-92D1-8533485B09A2}" dt="2024-05-29T18:02:15.011" v="15" actId="478"/>
        <pc:sldMkLst>
          <pc:docMk/>
          <pc:sldMk cId="0" sldId="287"/>
        </pc:sldMkLst>
        <pc:spChg chg="del">
          <ac:chgData name="Arnold, Geoffrey" userId="84df3a83-fb20-4e73-a9fb-16fe3fc1bec7" providerId="ADAL" clId="{1AD40597-9748-49B7-92D1-8533485B09A2}" dt="2024-05-29T18:02:15.011" v="15" actId="478"/>
          <ac:spMkLst>
            <pc:docMk/>
            <pc:sldMk cId="0" sldId="287"/>
            <ac:spMk id="199" creationId="{00000000-0000-0000-0000-000000000000}"/>
          </ac:spMkLst>
        </pc:spChg>
        <pc:picChg chg="del">
          <ac:chgData name="Arnold, Geoffrey" userId="84df3a83-fb20-4e73-a9fb-16fe3fc1bec7" providerId="ADAL" clId="{1AD40597-9748-49B7-92D1-8533485B09A2}" dt="2024-05-29T18:02:15.011" v="15" actId="478"/>
          <ac:picMkLst>
            <pc:docMk/>
            <pc:sldMk cId="0" sldId="287"/>
            <ac:picMk id="200" creationId="{00000000-0000-0000-0000-000000000000}"/>
          </ac:picMkLst>
        </pc:picChg>
      </pc:sldChg>
      <pc:sldChg chg="delSp mod">
        <pc:chgData name="Arnold, Geoffrey" userId="84df3a83-fb20-4e73-a9fb-16fe3fc1bec7" providerId="ADAL" clId="{1AD40597-9748-49B7-92D1-8533485B09A2}" dt="2024-05-29T18:02:57.743" v="18" actId="478"/>
        <pc:sldMkLst>
          <pc:docMk/>
          <pc:sldMk cId="0" sldId="311"/>
        </pc:sldMkLst>
        <pc:spChg chg="del">
          <ac:chgData name="Arnold, Geoffrey" userId="84df3a83-fb20-4e73-a9fb-16fe3fc1bec7" providerId="ADAL" clId="{1AD40597-9748-49B7-92D1-8533485B09A2}" dt="2024-05-29T18:02:57.743" v="18" actId="478"/>
          <ac:spMkLst>
            <pc:docMk/>
            <pc:sldMk cId="0" sldId="311"/>
            <ac:spMk id="302" creationId="{00000000-0000-0000-0000-000000000000}"/>
          </ac:spMkLst>
        </pc:spChg>
        <pc:picChg chg="del">
          <ac:chgData name="Arnold, Geoffrey" userId="84df3a83-fb20-4e73-a9fb-16fe3fc1bec7" providerId="ADAL" clId="{1AD40597-9748-49B7-92D1-8533485B09A2}" dt="2024-05-29T18:02:57.743" v="18" actId="478"/>
          <ac:picMkLst>
            <pc:docMk/>
            <pc:sldMk cId="0" sldId="311"/>
            <ac:picMk id="303" creationId="{00000000-0000-0000-0000-000000000000}"/>
          </ac:picMkLst>
        </pc:picChg>
      </pc:sldChg>
      <pc:sldChg chg="delSp mod">
        <pc:chgData name="Arnold, Geoffrey" userId="84df3a83-fb20-4e73-a9fb-16fe3fc1bec7" providerId="ADAL" clId="{1AD40597-9748-49B7-92D1-8533485B09A2}" dt="2024-05-29T18:01:59.602" v="14" actId="478"/>
        <pc:sldMkLst>
          <pc:docMk/>
          <pc:sldMk cId="885613660" sldId="313"/>
        </pc:sldMkLst>
        <pc:spChg chg="del">
          <ac:chgData name="Arnold, Geoffrey" userId="84df3a83-fb20-4e73-a9fb-16fe3fc1bec7" providerId="ADAL" clId="{1AD40597-9748-49B7-92D1-8533485B09A2}" dt="2024-05-29T18:01:59.602" v="14" actId="478"/>
          <ac:spMkLst>
            <pc:docMk/>
            <pc:sldMk cId="885613660" sldId="313"/>
            <ac:spMk id="175" creationId="{00000000-0000-0000-0000-000000000000}"/>
          </ac:spMkLst>
        </pc:spChg>
        <pc:picChg chg="del">
          <ac:chgData name="Arnold, Geoffrey" userId="84df3a83-fb20-4e73-a9fb-16fe3fc1bec7" providerId="ADAL" clId="{1AD40597-9748-49B7-92D1-8533485B09A2}" dt="2024-05-29T18:01:59.602" v="14" actId="478"/>
          <ac:picMkLst>
            <pc:docMk/>
            <pc:sldMk cId="885613660" sldId="313"/>
            <ac:picMk id="176" creationId="{00000000-0000-0000-0000-000000000000}"/>
          </ac:picMkLst>
        </pc:picChg>
      </pc:sldChg>
      <pc:sldChg chg="del">
        <pc:chgData name="Arnold, Geoffrey" userId="84df3a83-fb20-4e73-a9fb-16fe3fc1bec7" providerId="ADAL" clId="{1AD40597-9748-49B7-92D1-8533485B09A2}" dt="2024-05-29T18:03:12.878" v="19" actId="47"/>
        <pc:sldMkLst>
          <pc:docMk/>
          <pc:sldMk cId="3294658939" sldId="345"/>
        </pc:sldMkLst>
      </pc:sldChg>
      <pc:sldMasterChg chg="modSldLayout">
        <pc:chgData name="Arnold, Geoffrey" userId="84df3a83-fb20-4e73-a9fb-16fe3fc1bec7" providerId="ADAL" clId="{1AD40597-9748-49B7-92D1-8533485B09A2}" dt="2024-05-29T18:02:38.423" v="17"/>
        <pc:sldMasterMkLst>
          <pc:docMk/>
          <pc:sldMasterMk cId="0" sldId="2147483648"/>
        </pc:sldMasterMkLst>
        <pc:sldLayoutChg chg="addSp delSp modSp mod">
          <pc:chgData name="Arnold, Geoffrey" userId="84df3a83-fb20-4e73-a9fb-16fe3fc1bec7" providerId="ADAL" clId="{1AD40597-9748-49B7-92D1-8533485B09A2}" dt="2024-05-29T18:01:48.115" v="12"/>
          <pc:sldLayoutMkLst>
            <pc:docMk/>
            <pc:sldMasterMk cId="0" sldId="2147483648"/>
            <pc:sldLayoutMk cId="0" sldId="2147483649"/>
          </pc:sldLayoutMkLst>
          <pc:spChg chg="add mod">
            <ac:chgData name="Arnold, Geoffrey" userId="84df3a83-fb20-4e73-a9fb-16fe3fc1bec7" providerId="ADAL" clId="{1AD40597-9748-49B7-92D1-8533485B09A2}" dt="2024-05-29T18:01:48.115" v="12"/>
            <ac:spMkLst>
              <pc:docMk/>
              <pc:sldMasterMk cId="0" sldId="2147483648"/>
              <pc:sldLayoutMk cId="0" sldId="2147483649"/>
              <ac:spMk id="8" creationId="{6BD82F0D-95B3-4397-939F-A04662B4BFAB}"/>
            </ac:spMkLst>
          </pc:spChg>
          <pc:spChg chg="del">
            <ac:chgData name="Arnold, Geoffrey" userId="84df3a83-fb20-4e73-a9fb-16fe3fc1bec7" providerId="ADAL" clId="{1AD40597-9748-49B7-92D1-8533485B09A2}" dt="2024-05-29T18:01:42.566" v="11" actId="478"/>
            <ac:spMkLst>
              <pc:docMk/>
              <pc:sldMasterMk cId="0" sldId="2147483648"/>
              <pc:sldLayoutMk cId="0" sldId="2147483649"/>
              <ac:spMk id="19" creationId="{00000000-0000-0000-0000-000000000000}"/>
            </ac:spMkLst>
          </pc:spChg>
          <pc:picChg chg="add mod">
            <ac:chgData name="Arnold, Geoffrey" userId="84df3a83-fb20-4e73-a9fb-16fe3fc1bec7" providerId="ADAL" clId="{1AD40597-9748-49B7-92D1-8533485B09A2}" dt="2024-05-29T18:01:48.115" v="12"/>
            <ac:picMkLst>
              <pc:docMk/>
              <pc:sldMasterMk cId="0" sldId="2147483648"/>
              <pc:sldLayoutMk cId="0" sldId="2147483649"/>
              <ac:picMk id="9" creationId="{85CE4F9B-E877-47E8-80C9-AB252246724C}"/>
            </ac:picMkLst>
          </pc:picChg>
          <pc:picChg chg="del">
            <ac:chgData name="Arnold, Geoffrey" userId="84df3a83-fb20-4e73-a9fb-16fe3fc1bec7" providerId="ADAL" clId="{1AD40597-9748-49B7-92D1-8533485B09A2}" dt="2024-05-29T18:01:42.566" v="11" actId="478"/>
            <ac:picMkLst>
              <pc:docMk/>
              <pc:sldMasterMk cId="0" sldId="2147483648"/>
              <pc:sldLayoutMk cId="0" sldId="2147483649"/>
              <ac:picMk id="20" creationId="{00000000-0000-0000-0000-000000000000}"/>
            </ac:picMkLst>
          </pc:picChg>
        </pc:sldLayoutChg>
        <pc:sldLayoutChg chg="addSp modSp">
          <pc:chgData name="Arnold, Geoffrey" userId="84df3a83-fb20-4e73-a9fb-16fe3fc1bec7" providerId="ADAL" clId="{1AD40597-9748-49B7-92D1-8533485B09A2}" dt="2024-05-29T18:01:03.579" v="0"/>
          <pc:sldLayoutMkLst>
            <pc:docMk/>
            <pc:sldMasterMk cId="0" sldId="2147483648"/>
            <pc:sldLayoutMk cId="0" sldId="2147483651"/>
          </pc:sldLayoutMkLst>
          <pc:spChg chg="add mod">
            <ac:chgData name="Arnold, Geoffrey" userId="84df3a83-fb20-4e73-a9fb-16fe3fc1bec7" providerId="ADAL" clId="{1AD40597-9748-49B7-92D1-8533485B09A2}" dt="2024-05-29T18:01:03.579" v="0"/>
            <ac:spMkLst>
              <pc:docMk/>
              <pc:sldMasterMk cId="0" sldId="2147483648"/>
              <pc:sldLayoutMk cId="0" sldId="2147483651"/>
              <ac:spMk id="6" creationId="{F30BA588-D328-4868-91CB-F9C847068809}"/>
            </ac:spMkLst>
          </pc:spChg>
          <pc:picChg chg="add mod">
            <ac:chgData name="Arnold, Geoffrey" userId="84df3a83-fb20-4e73-a9fb-16fe3fc1bec7" providerId="ADAL" clId="{1AD40597-9748-49B7-92D1-8533485B09A2}" dt="2024-05-29T18:01:03.579" v="0"/>
            <ac:picMkLst>
              <pc:docMk/>
              <pc:sldMasterMk cId="0" sldId="2147483648"/>
              <pc:sldLayoutMk cId="0" sldId="2147483651"/>
              <ac:picMk id="7" creationId="{22B1F8FD-256A-4943-88F0-8794AA08E279}"/>
            </ac:picMkLst>
          </pc:picChg>
        </pc:sldLayoutChg>
        <pc:sldLayoutChg chg="addSp delSp modSp mod">
          <pc:chgData name="Arnold, Geoffrey" userId="84df3a83-fb20-4e73-a9fb-16fe3fc1bec7" providerId="ADAL" clId="{1AD40597-9748-49B7-92D1-8533485B09A2}" dt="2024-05-29T18:01:06.930" v="2"/>
          <pc:sldLayoutMkLst>
            <pc:docMk/>
            <pc:sldMasterMk cId="0" sldId="2147483648"/>
            <pc:sldLayoutMk cId="0" sldId="2147483654"/>
          </pc:sldLayoutMkLst>
          <pc:spChg chg="add mod">
            <ac:chgData name="Arnold, Geoffrey" userId="84df3a83-fb20-4e73-a9fb-16fe3fc1bec7" providerId="ADAL" clId="{1AD40597-9748-49B7-92D1-8533485B09A2}" dt="2024-05-29T18:01:06.930" v="2"/>
            <ac:spMkLst>
              <pc:docMk/>
              <pc:sldMasterMk cId="0" sldId="2147483648"/>
              <pc:sldLayoutMk cId="0" sldId="2147483654"/>
              <ac:spMk id="8" creationId="{A46B5851-A467-4FC2-8566-33C5DE3B2EF1}"/>
            </ac:spMkLst>
          </pc:spChg>
          <pc:spChg chg="del">
            <ac:chgData name="Arnold, Geoffrey" userId="84df3a83-fb20-4e73-a9fb-16fe3fc1bec7" providerId="ADAL" clId="{1AD40597-9748-49B7-92D1-8533485B09A2}" dt="2024-05-29T18:01:06.708" v="1" actId="478"/>
            <ac:spMkLst>
              <pc:docMk/>
              <pc:sldMasterMk cId="0" sldId="2147483648"/>
              <pc:sldLayoutMk cId="0" sldId="2147483654"/>
              <ac:spMk id="65" creationId="{00000000-0000-0000-0000-000000000000}"/>
            </ac:spMkLst>
          </pc:spChg>
          <pc:picChg chg="add mod">
            <ac:chgData name="Arnold, Geoffrey" userId="84df3a83-fb20-4e73-a9fb-16fe3fc1bec7" providerId="ADAL" clId="{1AD40597-9748-49B7-92D1-8533485B09A2}" dt="2024-05-29T18:01:06.930" v="2"/>
            <ac:picMkLst>
              <pc:docMk/>
              <pc:sldMasterMk cId="0" sldId="2147483648"/>
              <pc:sldLayoutMk cId="0" sldId="2147483654"/>
              <ac:picMk id="9" creationId="{3C858F24-1F63-4E4E-9E71-BDA78695B84C}"/>
            </ac:picMkLst>
          </pc:picChg>
          <pc:picChg chg="del">
            <ac:chgData name="Arnold, Geoffrey" userId="84df3a83-fb20-4e73-a9fb-16fe3fc1bec7" providerId="ADAL" clId="{1AD40597-9748-49B7-92D1-8533485B09A2}" dt="2024-05-29T18:01:06.708" v="1" actId="478"/>
            <ac:picMkLst>
              <pc:docMk/>
              <pc:sldMasterMk cId="0" sldId="2147483648"/>
              <pc:sldLayoutMk cId="0" sldId="2147483654"/>
              <ac:picMk id="66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1AD40597-9748-49B7-92D1-8533485B09A2}" dt="2024-05-29T18:01:09.654" v="4"/>
          <pc:sldLayoutMkLst>
            <pc:docMk/>
            <pc:sldMasterMk cId="0" sldId="2147483648"/>
            <pc:sldLayoutMk cId="0" sldId="2147483655"/>
          </pc:sldLayoutMkLst>
          <pc:spChg chg="add mod">
            <ac:chgData name="Arnold, Geoffrey" userId="84df3a83-fb20-4e73-a9fb-16fe3fc1bec7" providerId="ADAL" clId="{1AD40597-9748-49B7-92D1-8533485B09A2}" dt="2024-05-29T18:01:09.654" v="4"/>
            <ac:spMkLst>
              <pc:docMk/>
              <pc:sldMasterMk cId="0" sldId="2147483648"/>
              <pc:sldLayoutMk cId="0" sldId="2147483655"/>
              <ac:spMk id="8" creationId="{6088803F-2B12-4E4A-92B2-792C4800B7DE}"/>
            </ac:spMkLst>
          </pc:spChg>
          <pc:spChg chg="del">
            <ac:chgData name="Arnold, Geoffrey" userId="84df3a83-fb20-4e73-a9fb-16fe3fc1bec7" providerId="ADAL" clId="{1AD40597-9748-49B7-92D1-8533485B09A2}" dt="2024-05-29T18:01:09.438" v="3" actId="478"/>
            <ac:spMkLst>
              <pc:docMk/>
              <pc:sldMasterMk cId="0" sldId="2147483648"/>
              <pc:sldLayoutMk cId="0" sldId="2147483655"/>
              <ac:spMk id="78" creationId="{00000000-0000-0000-0000-000000000000}"/>
            </ac:spMkLst>
          </pc:spChg>
          <pc:picChg chg="add mod">
            <ac:chgData name="Arnold, Geoffrey" userId="84df3a83-fb20-4e73-a9fb-16fe3fc1bec7" providerId="ADAL" clId="{1AD40597-9748-49B7-92D1-8533485B09A2}" dt="2024-05-29T18:01:09.654" v="4"/>
            <ac:picMkLst>
              <pc:docMk/>
              <pc:sldMasterMk cId="0" sldId="2147483648"/>
              <pc:sldLayoutMk cId="0" sldId="2147483655"/>
              <ac:picMk id="9" creationId="{F18037F5-CCBA-4C0B-96E3-6F3C513C7774}"/>
            </ac:picMkLst>
          </pc:picChg>
          <pc:picChg chg="del">
            <ac:chgData name="Arnold, Geoffrey" userId="84df3a83-fb20-4e73-a9fb-16fe3fc1bec7" providerId="ADAL" clId="{1AD40597-9748-49B7-92D1-8533485B09A2}" dt="2024-05-29T18:01:09.438" v="3" actId="478"/>
            <ac:picMkLst>
              <pc:docMk/>
              <pc:sldMasterMk cId="0" sldId="2147483648"/>
              <pc:sldLayoutMk cId="0" sldId="2147483655"/>
              <ac:picMk id="79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1AD40597-9748-49B7-92D1-8533485B09A2}" dt="2024-05-29T18:01:13.978" v="6"/>
          <pc:sldLayoutMkLst>
            <pc:docMk/>
            <pc:sldMasterMk cId="0" sldId="2147483648"/>
            <pc:sldLayoutMk cId="0" sldId="2147483656"/>
          </pc:sldLayoutMkLst>
          <pc:spChg chg="add mod">
            <ac:chgData name="Arnold, Geoffrey" userId="84df3a83-fb20-4e73-a9fb-16fe3fc1bec7" providerId="ADAL" clId="{1AD40597-9748-49B7-92D1-8533485B09A2}" dt="2024-05-29T18:01:13.978" v="6"/>
            <ac:spMkLst>
              <pc:docMk/>
              <pc:sldMasterMk cId="0" sldId="2147483648"/>
              <pc:sldLayoutMk cId="0" sldId="2147483656"/>
              <ac:spMk id="9" creationId="{7B24C15F-7B04-4F71-90E7-387137668B94}"/>
            </ac:spMkLst>
          </pc:spChg>
          <pc:spChg chg="del">
            <ac:chgData name="Arnold, Geoffrey" userId="84df3a83-fb20-4e73-a9fb-16fe3fc1bec7" providerId="ADAL" clId="{1AD40597-9748-49B7-92D1-8533485B09A2}" dt="2024-05-29T18:01:13.807" v="5" actId="478"/>
            <ac:spMkLst>
              <pc:docMk/>
              <pc:sldMasterMk cId="0" sldId="2147483648"/>
              <pc:sldLayoutMk cId="0" sldId="2147483656"/>
              <ac:spMk id="91" creationId="{00000000-0000-0000-0000-000000000000}"/>
            </ac:spMkLst>
          </pc:spChg>
          <pc:picChg chg="add mod">
            <ac:chgData name="Arnold, Geoffrey" userId="84df3a83-fb20-4e73-a9fb-16fe3fc1bec7" providerId="ADAL" clId="{1AD40597-9748-49B7-92D1-8533485B09A2}" dt="2024-05-29T18:01:13.978" v="6"/>
            <ac:picMkLst>
              <pc:docMk/>
              <pc:sldMasterMk cId="0" sldId="2147483648"/>
              <pc:sldLayoutMk cId="0" sldId="2147483656"/>
              <ac:picMk id="10" creationId="{76ED7465-8F2E-4542-AE39-C2CA900E5C3E}"/>
            </ac:picMkLst>
          </pc:picChg>
          <pc:picChg chg="del">
            <ac:chgData name="Arnold, Geoffrey" userId="84df3a83-fb20-4e73-a9fb-16fe3fc1bec7" providerId="ADAL" clId="{1AD40597-9748-49B7-92D1-8533485B09A2}" dt="2024-05-29T18:01:13.807" v="5" actId="478"/>
            <ac:picMkLst>
              <pc:docMk/>
              <pc:sldMasterMk cId="0" sldId="2147483648"/>
              <pc:sldLayoutMk cId="0" sldId="2147483656"/>
              <ac:picMk id="92" creationId="{00000000-0000-0000-0000-000000000000}"/>
            </ac:picMkLst>
          </pc:picChg>
        </pc:sldLayoutChg>
        <pc:sldLayoutChg chg="addSp modSp">
          <pc:chgData name="Arnold, Geoffrey" userId="84df3a83-fb20-4e73-a9fb-16fe3fc1bec7" providerId="ADAL" clId="{1AD40597-9748-49B7-92D1-8533485B09A2}" dt="2024-05-29T18:01:21.714" v="10"/>
          <pc:sldLayoutMkLst>
            <pc:docMk/>
            <pc:sldMasterMk cId="0" sldId="2147483648"/>
            <pc:sldLayoutMk cId="0" sldId="2147483659"/>
          </pc:sldLayoutMkLst>
          <pc:spChg chg="add mod">
            <ac:chgData name="Arnold, Geoffrey" userId="84df3a83-fb20-4e73-a9fb-16fe3fc1bec7" providerId="ADAL" clId="{1AD40597-9748-49B7-92D1-8533485B09A2}" dt="2024-05-29T18:01:21.714" v="10"/>
            <ac:spMkLst>
              <pc:docMk/>
              <pc:sldMasterMk cId="0" sldId="2147483648"/>
              <pc:sldLayoutMk cId="0" sldId="2147483659"/>
              <ac:spMk id="4" creationId="{C0956D24-44FF-4716-A39C-DFCDF13C2062}"/>
            </ac:spMkLst>
          </pc:spChg>
          <pc:picChg chg="add mod">
            <ac:chgData name="Arnold, Geoffrey" userId="84df3a83-fb20-4e73-a9fb-16fe3fc1bec7" providerId="ADAL" clId="{1AD40597-9748-49B7-92D1-8533485B09A2}" dt="2024-05-29T18:01:21.714" v="10"/>
            <ac:picMkLst>
              <pc:docMk/>
              <pc:sldMasterMk cId="0" sldId="2147483648"/>
              <pc:sldLayoutMk cId="0" sldId="2147483659"/>
              <ac:picMk id="5" creationId="{302F2456-BA5D-4090-8424-50A68C9F2EBB}"/>
            </ac:picMkLst>
          </pc:picChg>
        </pc:sldLayoutChg>
        <pc:sldLayoutChg chg="addSp modSp">
          <pc:chgData name="Arnold, Geoffrey" userId="84df3a83-fb20-4e73-a9fb-16fe3fc1bec7" providerId="ADAL" clId="{1AD40597-9748-49B7-92D1-8533485B09A2}" dt="2024-05-29T18:01:16.823" v="7"/>
          <pc:sldLayoutMkLst>
            <pc:docMk/>
            <pc:sldMasterMk cId="0" sldId="2147483648"/>
            <pc:sldLayoutMk cId="0" sldId="2147483660"/>
          </pc:sldLayoutMkLst>
          <pc:spChg chg="add mod">
            <ac:chgData name="Arnold, Geoffrey" userId="84df3a83-fb20-4e73-a9fb-16fe3fc1bec7" providerId="ADAL" clId="{1AD40597-9748-49B7-92D1-8533485B09A2}" dt="2024-05-29T18:01:16.823" v="7"/>
            <ac:spMkLst>
              <pc:docMk/>
              <pc:sldMasterMk cId="0" sldId="2147483648"/>
              <pc:sldLayoutMk cId="0" sldId="2147483660"/>
              <ac:spMk id="7" creationId="{EB401DC0-6537-48F4-B012-AC73259065EF}"/>
            </ac:spMkLst>
          </pc:spChg>
          <pc:picChg chg="add mod">
            <ac:chgData name="Arnold, Geoffrey" userId="84df3a83-fb20-4e73-a9fb-16fe3fc1bec7" providerId="ADAL" clId="{1AD40597-9748-49B7-92D1-8533485B09A2}" dt="2024-05-29T18:01:16.823" v="7"/>
            <ac:picMkLst>
              <pc:docMk/>
              <pc:sldMasterMk cId="0" sldId="2147483648"/>
              <pc:sldLayoutMk cId="0" sldId="2147483660"/>
              <ac:picMk id="8" creationId="{FF51D450-59D8-456A-999B-BB24B4714E8A}"/>
            </ac:picMkLst>
          </pc:picChg>
        </pc:sldLayoutChg>
        <pc:sldLayoutChg chg="addSp modSp">
          <pc:chgData name="Arnold, Geoffrey" userId="84df3a83-fb20-4e73-a9fb-16fe3fc1bec7" providerId="ADAL" clId="{1AD40597-9748-49B7-92D1-8533485B09A2}" dt="2024-05-29T18:01:17.344" v="8"/>
          <pc:sldLayoutMkLst>
            <pc:docMk/>
            <pc:sldMasterMk cId="0" sldId="2147483648"/>
            <pc:sldLayoutMk cId="0" sldId="2147483661"/>
          </pc:sldLayoutMkLst>
          <pc:spChg chg="add mod">
            <ac:chgData name="Arnold, Geoffrey" userId="84df3a83-fb20-4e73-a9fb-16fe3fc1bec7" providerId="ADAL" clId="{1AD40597-9748-49B7-92D1-8533485B09A2}" dt="2024-05-29T18:01:17.344" v="8"/>
            <ac:spMkLst>
              <pc:docMk/>
              <pc:sldMasterMk cId="0" sldId="2147483648"/>
              <pc:sldLayoutMk cId="0" sldId="2147483661"/>
              <ac:spMk id="7" creationId="{A1F900C6-9FA9-4E88-AE69-6E3816BECA4B}"/>
            </ac:spMkLst>
          </pc:spChg>
          <pc:picChg chg="add mod">
            <ac:chgData name="Arnold, Geoffrey" userId="84df3a83-fb20-4e73-a9fb-16fe3fc1bec7" providerId="ADAL" clId="{1AD40597-9748-49B7-92D1-8533485B09A2}" dt="2024-05-29T18:01:17.344" v="8"/>
            <ac:picMkLst>
              <pc:docMk/>
              <pc:sldMasterMk cId="0" sldId="2147483648"/>
              <pc:sldLayoutMk cId="0" sldId="2147483661"/>
              <ac:picMk id="8" creationId="{129F39B7-5849-4389-AFA9-6BD09AE3DF4D}"/>
            </ac:picMkLst>
          </pc:picChg>
        </pc:sldLayoutChg>
        <pc:sldLayoutChg chg="addSp modSp">
          <pc:chgData name="Arnold, Geoffrey" userId="84df3a83-fb20-4e73-a9fb-16fe3fc1bec7" providerId="ADAL" clId="{1AD40597-9748-49B7-92D1-8533485B09A2}" dt="2024-05-29T18:01:18.416" v="9"/>
          <pc:sldLayoutMkLst>
            <pc:docMk/>
            <pc:sldMasterMk cId="0" sldId="2147483648"/>
            <pc:sldLayoutMk cId="0" sldId="2147483662"/>
          </pc:sldLayoutMkLst>
          <pc:spChg chg="add mod">
            <ac:chgData name="Arnold, Geoffrey" userId="84df3a83-fb20-4e73-a9fb-16fe3fc1bec7" providerId="ADAL" clId="{1AD40597-9748-49B7-92D1-8533485B09A2}" dt="2024-05-29T18:01:18.416" v="9"/>
            <ac:spMkLst>
              <pc:docMk/>
              <pc:sldMasterMk cId="0" sldId="2147483648"/>
              <pc:sldLayoutMk cId="0" sldId="2147483662"/>
              <ac:spMk id="7" creationId="{7147603C-9DB2-4C2E-85F6-BFE19D01CC9A}"/>
            </ac:spMkLst>
          </pc:spChg>
          <pc:picChg chg="add mod">
            <ac:chgData name="Arnold, Geoffrey" userId="84df3a83-fb20-4e73-a9fb-16fe3fc1bec7" providerId="ADAL" clId="{1AD40597-9748-49B7-92D1-8533485B09A2}" dt="2024-05-29T18:01:18.416" v="9"/>
            <ac:picMkLst>
              <pc:docMk/>
              <pc:sldMasterMk cId="0" sldId="2147483648"/>
              <pc:sldLayoutMk cId="0" sldId="2147483662"/>
              <ac:picMk id="8" creationId="{73D93822-ECEE-4140-90CB-C95202A22608}"/>
            </ac:picMkLst>
          </pc:picChg>
        </pc:sldLayoutChg>
        <pc:sldLayoutChg chg="addSp delSp modSp mod">
          <pc:chgData name="Arnold, Geoffrey" userId="84df3a83-fb20-4e73-a9fb-16fe3fc1bec7" providerId="ADAL" clId="{1AD40597-9748-49B7-92D1-8533485B09A2}" dt="2024-05-29T18:02:38.423" v="17"/>
          <pc:sldLayoutMkLst>
            <pc:docMk/>
            <pc:sldMasterMk cId="0" sldId="2147483648"/>
            <pc:sldLayoutMk cId="216158443" sldId="2147483663"/>
          </pc:sldLayoutMkLst>
          <pc:spChg chg="add mod">
            <ac:chgData name="Arnold, Geoffrey" userId="84df3a83-fb20-4e73-a9fb-16fe3fc1bec7" providerId="ADAL" clId="{1AD40597-9748-49B7-92D1-8533485B09A2}" dt="2024-05-29T18:02:38.423" v="17"/>
            <ac:spMkLst>
              <pc:docMk/>
              <pc:sldMasterMk cId="0" sldId="2147483648"/>
              <pc:sldLayoutMk cId="216158443" sldId="2147483663"/>
              <ac:spMk id="8" creationId="{9AF31220-2A7B-429E-A58A-935F75D2E881}"/>
            </ac:spMkLst>
          </pc:spChg>
          <pc:spChg chg="del">
            <ac:chgData name="Arnold, Geoffrey" userId="84df3a83-fb20-4e73-a9fb-16fe3fc1bec7" providerId="ADAL" clId="{1AD40597-9748-49B7-92D1-8533485B09A2}" dt="2024-05-29T18:02:34.519" v="16" actId="478"/>
            <ac:spMkLst>
              <pc:docMk/>
              <pc:sldMasterMk cId="0" sldId="2147483648"/>
              <pc:sldLayoutMk cId="216158443" sldId="2147483663"/>
              <ac:spMk id="159" creationId="{00000000-0000-0000-0000-000000000000}"/>
            </ac:spMkLst>
          </pc:spChg>
          <pc:picChg chg="add mod">
            <ac:chgData name="Arnold, Geoffrey" userId="84df3a83-fb20-4e73-a9fb-16fe3fc1bec7" providerId="ADAL" clId="{1AD40597-9748-49B7-92D1-8533485B09A2}" dt="2024-05-29T18:02:38.423" v="17"/>
            <ac:picMkLst>
              <pc:docMk/>
              <pc:sldMasterMk cId="0" sldId="2147483648"/>
              <pc:sldLayoutMk cId="216158443" sldId="2147483663"/>
              <ac:picMk id="9" creationId="{A0F13006-7F26-4E1C-A003-39B828311DFF}"/>
            </ac:picMkLst>
          </pc:picChg>
          <pc:picChg chg="del">
            <ac:chgData name="Arnold, Geoffrey" userId="84df3a83-fb20-4e73-a9fb-16fe3fc1bec7" providerId="ADAL" clId="{1AD40597-9748-49B7-92D1-8533485B09A2}" dt="2024-05-29T18:02:34.519" v="16" actId="478"/>
            <ac:picMkLst>
              <pc:docMk/>
              <pc:sldMasterMk cId="0" sldId="2147483648"/>
              <pc:sldLayoutMk cId="216158443" sldId="2147483663"/>
              <ac:picMk id="160" creationId="{00000000-0000-0000-0000-000000000000}"/>
            </ac:picMkLst>
          </pc:picChg>
        </pc:sldLayoutChg>
      </pc:sldMasterChg>
    </pc:docChg>
  </pc:docChgLst>
  <pc:docChgLst>
    <pc:chgData name="Arnold, Geoffrey" userId="84df3a83-fb20-4e73-a9fb-16fe3fc1bec7" providerId="ADAL" clId="{7EB22B7F-8301-4752-996A-85DF9DAA9C7C}"/>
    <pc:docChg chg="undo custSel addSld modSld sldOrd">
      <pc:chgData name="Arnold, Geoffrey" userId="84df3a83-fb20-4e73-a9fb-16fe3fc1bec7" providerId="ADAL" clId="{7EB22B7F-8301-4752-996A-85DF9DAA9C7C}" dt="2022-12-01T00:08:47.458" v="162" actId="20577"/>
      <pc:docMkLst>
        <pc:docMk/>
      </pc:docMkLst>
      <pc:sldChg chg="modSp mod">
        <pc:chgData name="Arnold, Geoffrey" userId="84df3a83-fb20-4e73-a9fb-16fe3fc1bec7" providerId="ADAL" clId="{7EB22B7F-8301-4752-996A-85DF9DAA9C7C}" dt="2022-11-28T20:07:49.206" v="90" actId="113"/>
        <pc:sldMkLst>
          <pc:docMk/>
          <pc:sldMk cId="0" sldId="269"/>
        </pc:sldMkLst>
        <pc:spChg chg="mod">
          <ac:chgData name="Arnold, Geoffrey" userId="84df3a83-fb20-4e73-a9fb-16fe3fc1bec7" providerId="ADAL" clId="{7EB22B7F-8301-4752-996A-85DF9DAA9C7C}" dt="2022-11-28T20:07:49.206" v="90" actId="113"/>
          <ac:spMkLst>
            <pc:docMk/>
            <pc:sldMk cId="0" sldId="269"/>
            <ac:spMk id="214" creationId="{00000000-0000-0000-0000-000000000000}"/>
          </ac:spMkLst>
        </pc:spChg>
      </pc:sldChg>
      <pc:sldChg chg="modSp mod">
        <pc:chgData name="Arnold, Geoffrey" userId="84df3a83-fb20-4e73-a9fb-16fe3fc1bec7" providerId="ADAL" clId="{7EB22B7F-8301-4752-996A-85DF9DAA9C7C}" dt="2022-11-28T20:08:24.235" v="98" actId="2711"/>
        <pc:sldMkLst>
          <pc:docMk/>
          <pc:sldMk cId="0" sldId="274"/>
        </pc:sldMkLst>
        <pc:spChg chg="mod">
          <ac:chgData name="Arnold, Geoffrey" userId="84df3a83-fb20-4e73-a9fb-16fe3fc1bec7" providerId="ADAL" clId="{7EB22B7F-8301-4752-996A-85DF9DAA9C7C}" dt="2022-11-28T20:08:24.235" v="98" actId="2711"/>
          <ac:spMkLst>
            <pc:docMk/>
            <pc:sldMk cId="0" sldId="274"/>
            <ac:spMk id="236" creationId="{00000000-0000-0000-0000-000000000000}"/>
          </ac:spMkLst>
        </pc:spChg>
      </pc:sldChg>
      <pc:sldChg chg="modSp mod">
        <pc:chgData name="Arnold, Geoffrey" userId="84df3a83-fb20-4e73-a9fb-16fe3fc1bec7" providerId="ADAL" clId="{7EB22B7F-8301-4752-996A-85DF9DAA9C7C}" dt="2022-11-28T20:08:16.608" v="97" actId="27636"/>
        <pc:sldMkLst>
          <pc:docMk/>
          <pc:sldMk cId="0" sldId="275"/>
        </pc:sldMkLst>
        <pc:spChg chg="mod">
          <ac:chgData name="Arnold, Geoffrey" userId="84df3a83-fb20-4e73-a9fb-16fe3fc1bec7" providerId="ADAL" clId="{7EB22B7F-8301-4752-996A-85DF9DAA9C7C}" dt="2022-11-28T20:08:16.608" v="97" actId="27636"/>
          <ac:spMkLst>
            <pc:docMk/>
            <pc:sldMk cId="0" sldId="275"/>
            <ac:spMk id="240" creationId="{00000000-0000-0000-0000-000000000000}"/>
          </ac:spMkLst>
        </pc:spChg>
      </pc:sldChg>
      <pc:sldChg chg="modSp mod">
        <pc:chgData name="Arnold, Geoffrey" userId="84df3a83-fb20-4e73-a9fb-16fe3fc1bec7" providerId="ADAL" clId="{7EB22B7F-8301-4752-996A-85DF9DAA9C7C}" dt="2022-11-28T20:08:09.386" v="95" actId="27636"/>
        <pc:sldMkLst>
          <pc:docMk/>
          <pc:sldMk cId="0" sldId="276"/>
        </pc:sldMkLst>
        <pc:spChg chg="mod">
          <ac:chgData name="Arnold, Geoffrey" userId="84df3a83-fb20-4e73-a9fb-16fe3fc1bec7" providerId="ADAL" clId="{7EB22B7F-8301-4752-996A-85DF9DAA9C7C}" dt="2022-11-28T20:08:09.386" v="95" actId="27636"/>
          <ac:spMkLst>
            <pc:docMk/>
            <pc:sldMk cId="0" sldId="276"/>
            <ac:spMk id="243" creationId="{00000000-0000-0000-0000-000000000000}"/>
          </ac:spMkLst>
        </pc:spChg>
      </pc:sldChg>
      <pc:sldChg chg="modSp mod">
        <pc:chgData name="Arnold, Geoffrey" userId="84df3a83-fb20-4e73-a9fb-16fe3fc1bec7" providerId="ADAL" clId="{7EB22B7F-8301-4752-996A-85DF9DAA9C7C}" dt="2022-12-01T00:08:47.458" v="162" actId="20577"/>
        <pc:sldMkLst>
          <pc:docMk/>
          <pc:sldMk cId="0" sldId="278"/>
        </pc:sldMkLst>
        <pc:spChg chg="mod">
          <ac:chgData name="Arnold, Geoffrey" userId="84df3a83-fb20-4e73-a9fb-16fe3fc1bec7" providerId="ADAL" clId="{7EB22B7F-8301-4752-996A-85DF9DAA9C7C}" dt="2022-12-01T00:08:47.458" v="162" actId="20577"/>
          <ac:spMkLst>
            <pc:docMk/>
            <pc:sldMk cId="0" sldId="278"/>
            <ac:spMk id="255" creationId="{00000000-0000-0000-0000-000000000000}"/>
          </ac:spMkLst>
        </pc:spChg>
      </pc:sldChg>
      <pc:sldChg chg="modSp mod">
        <pc:chgData name="Arnold, Geoffrey" userId="84df3a83-fb20-4e73-a9fb-16fe3fc1bec7" providerId="ADAL" clId="{7EB22B7F-8301-4752-996A-85DF9DAA9C7C}" dt="2022-11-28T20:07:59.972" v="91" actId="2711"/>
        <pc:sldMkLst>
          <pc:docMk/>
          <pc:sldMk cId="0" sldId="279"/>
        </pc:sldMkLst>
        <pc:spChg chg="mod">
          <ac:chgData name="Arnold, Geoffrey" userId="84df3a83-fb20-4e73-a9fb-16fe3fc1bec7" providerId="ADAL" clId="{7EB22B7F-8301-4752-996A-85DF9DAA9C7C}" dt="2022-11-28T20:07:59.972" v="91" actId="2711"/>
          <ac:spMkLst>
            <pc:docMk/>
            <pc:sldMk cId="0" sldId="279"/>
            <ac:spMk id="258" creationId="{00000000-0000-0000-0000-000000000000}"/>
          </ac:spMkLst>
        </pc:spChg>
      </pc:sldChg>
      <pc:sldChg chg="modSp mod">
        <pc:chgData name="Arnold, Geoffrey" userId="84df3a83-fb20-4e73-a9fb-16fe3fc1bec7" providerId="ADAL" clId="{7EB22B7F-8301-4752-996A-85DF9DAA9C7C}" dt="2022-11-28T20:07:14.061" v="83" actId="2711"/>
        <pc:sldMkLst>
          <pc:docMk/>
          <pc:sldMk cId="0" sldId="291"/>
        </pc:sldMkLst>
        <pc:spChg chg="mod">
          <ac:chgData name="Arnold, Geoffrey" userId="84df3a83-fb20-4e73-a9fb-16fe3fc1bec7" providerId="ADAL" clId="{7EB22B7F-8301-4752-996A-85DF9DAA9C7C}" dt="2022-11-28T20:07:14.061" v="83" actId="2711"/>
          <ac:spMkLst>
            <pc:docMk/>
            <pc:sldMk cId="0" sldId="291"/>
            <ac:spMk id="214" creationId="{00000000-0000-0000-0000-000000000000}"/>
          </ac:spMkLst>
        </pc:spChg>
      </pc:sldChg>
      <pc:sldChg chg="addSp modSp mod">
        <pc:chgData name="Arnold, Geoffrey" userId="84df3a83-fb20-4e73-a9fb-16fe3fc1bec7" providerId="ADAL" clId="{7EB22B7F-8301-4752-996A-85DF9DAA9C7C}" dt="2022-11-28T20:06:51.718" v="82" actId="14100"/>
        <pc:sldMkLst>
          <pc:docMk/>
          <pc:sldMk cId="0" sldId="301"/>
        </pc:sldMkLst>
        <pc:spChg chg="add mod">
          <ac:chgData name="Arnold, Geoffrey" userId="84df3a83-fb20-4e73-a9fb-16fe3fc1bec7" providerId="ADAL" clId="{7EB22B7F-8301-4752-996A-85DF9DAA9C7C}" dt="2022-11-28T20:06:51.718" v="82" actId="14100"/>
          <ac:spMkLst>
            <pc:docMk/>
            <pc:sldMk cId="0" sldId="301"/>
            <ac:spMk id="5" creationId="{FD27A98D-0E41-4795-9014-7628898D17DF}"/>
          </ac:spMkLst>
        </pc:spChg>
        <pc:spChg chg="mod">
          <ac:chgData name="Arnold, Geoffrey" userId="84df3a83-fb20-4e73-a9fb-16fe3fc1bec7" providerId="ADAL" clId="{7EB22B7F-8301-4752-996A-85DF9DAA9C7C}" dt="2022-11-28T20:06:46.690" v="81" actId="14100"/>
          <ac:spMkLst>
            <pc:docMk/>
            <pc:sldMk cId="0" sldId="301"/>
            <ac:spMk id="256" creationId="{00000000-0000-0000-0000-000000000000}"/>
          </ac:spMkLst>
        </pc:spChg>
      </pc:sldChg>
      <pc:sldChg chg="addSp modSp new mod ord modAnim">
        <pc:chgData name="Arnold, Geoffrey" userId="84df3a83-fb20-4e73-a9fb-16fe3fc1bec7" providerId="ADAL" clId="{7EB22B7F-8301-4752-996A-85DF9DAA9C7C}" dt="2022-11-28T20:03:42.557" v="61" actId="1440"/>
        <pc:sldMkLst>
          <pc:docMk/>
          <pc:sldMk cId="943507038" sldId="347"/>
        </pc:sldMkLst>
        <pc:picChg chg="add mod modCrop">
          <ac:chgData name="Arnold, Geoffrey" userId="84df3a83-fb20-4e73-a9fb-16fe3fc1bec7" providerId="ADAL" clId="{7EB22B7F-8301-4752-996A-85DF9DAA9C7C}" dt="2022-11-28T20:03:42.557" v="61" actId="1440"/>
          <ac:picMkLst>
            <pc:docMk/>
            <pc:sldMk cId="943507038" sldId="347"/>
            <ac:picMk id="3" creationId="{84494D0C-F2AF-4D42-93DF-87D9FFC2FB69}"/>
          </ac:picMkLst>
        </pc:picChg>
        <pc:picChg chg="add mod">
          <ac:chgData name="Arnold, Geoffrey" userId="84df3a83-fb20-4e73-a9fb-16fe3fc1bec7" providerId="ADAL" clId="{7EB22B7F-8301-4752-996A-85DF9DAA9C7C}" dt="2022-11-28T20:03:27.843" v="60" actId="1076"/>
          <ac:picMkLst>
            <pc:docMk/>
            <pc:sldMk cId="943507038" sldId="347"/>
            <ac:picMk id="4" creationId="{0E86988D-450C-41A7-986F-634ED1F40B27}"/>
          </ac:picMkLst>
        </pc:picChg>
      </pc:sldChg>
      <pc:sldChg chg="addSp delSp modSp new mod modAnim">
        <pc:chgData name="Arnold, Geoffrey" userId="84df3a83-fb20-4e73-a9fb-16fe3fc1bec7" providerId="ADAL" clId="{7EB22B7F-8301-4752-996A-85DF9DAA9C7C}" dt="2022-11-28T20:03:22.569" v="58"/>
        <pc:sldMkLst>
          <pc:docMk/>
          <pc:sldMk cId="1533438916" sldId="348"/>
        </pc:sldMkLst>
        <pc:spChg chg="mod">
          <ac:chgData name="Arnold, Geoffrey" userId="84df3a83-fb20-4e73-a9fb-16fe3fc1bec7" providerId="ADAL" clId="{7EB22B7F-8301-4752-996A-85DF9DAA9C7C}" dt="2022-11-28T20:02:55.730" v="55" actId="5793"/>
          <ac:spMkLst>
            <pc:docMk/>
            <pc:sldMk cId="1533438916" sldId="348"/>
            <ac:spMk id="2" creationId="{AC7166A8-04D5-470A-A196-04666AB424EE}"/>
          </ac:spMkLst>
        </pc:spChg>
        <pc:picChg chg="add del mod">
          <ac:chgData name="Arnold, Geoffrey" userId="84df3a83-fb20-4e73-a9fb-16fe3fc1bec7" providerId="ADAL" clId="{7EB22B7F-8301-4752-996A-85DF9DAA9C7C}" dt="2022-11-28T20:03:22.569" v="58"/>
          <ac:picMkLst>
            <pc:docMk/>
            <pc:sldMk cId="1533438916" sldId="348"/>
            <ac:picMk id="3" creationId="{E96803C3-6414-4D16-B6F4-F5C46B6E18BB}"/>
          </ac:picMkLst>
        </pc:picChg>
      </pc:sldChg>
    </pc:docChg>
  </pc:docChgLst>
  <pc:docChgLst>
    <pc:chgData name="Arnold, Geoffrey" userId="84df3a83-fb20-4e73-a9fb-16fe3fc1bec7" providerId="ADAL" clId="{5DB67EA1-2AB1-4653-A88F-A4C279704D0F}"/>
    <pc:docChg chg="custSel delSld modSld">
      <pc:chgData name="Arnold, Geoffrey" userId="84df3a83-fb20-4e73-a9fb-16fe3fc1bec7" providerId="ADAL" clId="{5DB67EA1-2AB1-4653-A88F-A4C279704D0F}" dt="2022-12-31T15:53:57.812" v="14" actId="20577"/>
      <pc:docMkLst>
        <pc:docMk/>
      </pc:docMkLst>
      <pc:sldChg chg="modSp mod">
        <pc:chgData name="Arnold, Geoffrey" userId="84df3a83-fb20-4e73-a9fb-16fe3fc1bec7" providerId="ADAL" clId="{5DB67EA1-2AB1-4653-A88F-A4C279704D0F}" dt="2022-12-31T15:53:57.812" v="14" actId="20577"/>
        <pc:sldMkLst>
          <pc:docMk/>
          <pc:sldMk cId="3294658939" sldId="345"/>
        </pc:sldMkLst>
        <pc:spChg chg="mod">
          <ac:chgData name="Arnold, Geoffrey" userId="84df3a83-fb20-4e73-a9fb-16fe3fc1bec7" providerId="ADAL" clId="{5DB67EA1-2AB1-4653-A88F-A4C279704D0F}" dt="2022-12-31T15:53:57.812" v="14" actId="20577"/>
          <ac:spMkLst>
            <pc:docMk/>
            <pc:sldMk cId="3294658939" sldId="345"/>
            <ac:spMk id="2" creationId="{4F130806-64CB-4F4C-9D25-99EC56B394F4}"/>
          </ac:spMkLst>
        </pc:spChg>
      </pc:sldChg>
      <pc:sldChg chg="delSp del mod">
        <pc:chgData name="Arnold, Geoffrey" userId="84df3a83-fb20-4e73-a9fb-16fe3fc1bec7" providerId="ADAL" clId="{5DB67EA1-2AB1-4653-A88F-A4C279704D0F}" dt="2022-12-31T15:53:17.966" v="1" actId="47"/>
        <pc:sldMkLst>
          <pc:docMk/>
          <pc:sldMk cId="943507038" sldId="347"/>
        </pc:sldMkLst>
        <pc:picChg chg="del">
          <ac:chgData name="Arnold, Geoffrey" userId="84df3a83-fb20-4e73-a9fb-16fe3fc1bec7" providerId="ADAL" clId="{5DB67EA1-2AB1-4653-A88F-A4C279704D0F}" dt="2022-12-31T15:53:07.605" v="0" actId="478"/>
          <ac:picMkLst>
            <pc:docMk/>
            <pc:sldMk cId="943507038" sldId="347"/>
            <ac:picMk id="3" creationId="{84494D0C-F2AF-4D42-93DF-87D9FFC2FB69}"/>
          </ac:picMkLst>
        </pc:picChg>
      </pc:sldChg>
      <pc:sldChg chg="del">
        <pc:chgData name="Arnold, Geoffrey" userId="84df3a83-fb20-4e73-a9fb-16fe3fc1bec7" providerId="ADAL" clId="{5DB67EA1-2AB1-4653-A88F-A4C279704D0F}" dt="2022-12-31T15:53:17.966" v="1" actId="47"/>
        <pc:sldMkLst>
          <pc:docMk/>
          <pc:sldMk cId="1533438916" sldId="348"/>
        </pc:sldMkLst>
      </pc:sldChg>
    </pc:docChg>
  </pc:docChgLst>
  <pc:docChgLst>
    <pc:chgData name="Arnold, Geoffrey" userId="84df3a83-fb20-4e73-a9fb-16fe3fc1bec7" providerId="ADAL" clId="{AEC99C78-D10A-4C53-A5E9-12642EBF84C7}"/>
    <pc:docChg chg="addSld modSld sldOrd">
      <pc:chgData name="Arnold, Geoffrey" userId="84df3a83-fb20-4e73-a9fb-16fe3fc1bec7" providerId="ADAL" clId="{AEC99C78-D10A-4C53-A5E9-12642EBF84C7}" dt="2022-02-17T00:23:45.675" v="3"/>
      <pc:docMkLst>
        <pc:docMk/>
      </pc:docMkLst>
      <pc:sldChg chg="ord">
        <pc:chgData name="Arnold, Geoffrey" userId="84df3a83-fb20-4e73-a9fb-16fe3fc1bec7" providerId="ADAL" clId="{AEC99C78-D10A-4C53-A5E9-12642EBF84C7}" dt="2022-02-16T23:47:21.136" v="1"/>
        <pc:sldMkLst>
          <pc:docMk/>
          <pc:sldMk cId="0" sldId="269"/>
        </pc:sldMkLst>
      </pc:sldChg>
      <pc:sldChg chg="ord">
        <pc:chgData name="Arnold, Geoffrey" userId="84df3a83-fb20-4e73-a9fb-16fe3fc1bec7" providerId="ADAL" clId="{AEC99C78-D10A-4C53-A5E9-12642EBF84C7}" dt="2022-02-16T23:47:21.136" v="1"/>
        <pc:sldMkLst>
          <pc:docMk/>
          <pc:sldMk cId="0" sldId="270"/>
        </pc:sldMkLst>
      </pc:sldChg>
      <pc:sldChg chg="modSp mod">
        <pc:chgData name="Arnold, Geoffrey" userId="84df3a83-fb20-4e73-a9fb-16fe3fc1bec7" providerId="ADAL" clId="{AEC99C78-D10A-4C53-A5E9-12642EBF84C7}" dt="2022-02-16T23:51:37.710" v="2" actId="20577"/>
        <pc:sldMkLst>
          <pc:docMk/>
          <pc:sldMk cId="0" sldId="273"/>
        </pc:sldMkLst>
        <pc:spChg chg="mod">
          <ac:chgData name="Arnold, Geoffrey" userId="84df3a83-fb20-4e73-a9fb-16fe3fc1bec7" providerId="ADAL" clId="{AEC99C78-D10A-4C53-A5E9-12642EBF84C7}" dt="2022-02-16T23:51:37.710" v="2" actId="20577"/>
          <ac:spMkLst>
            <pc:docMk/>
            <pc:sldMk cId="0" sldId="273"/>
            <ac:spMk id="231" creationId="{00000000-0000-0000-0000-000000000000}"/>
          </ac:spMkLst>
        </pc:spChg>
      </pc:sldChg>
      <pc:sldChg chg="add">
        <pc:chgData name="Arnold, Geoffrey" userId="84df3a83-fb20-4e73-a9fb-16fe3fc1bec7" providerId="ADAL" clId="{AEC99C78-D10A-4C53-A5E9-12642EBF84C7}" dt="2022-02-17T00:23:45.675" v="3"/>
        <pc:sldMkLst>
          <pc:docMk/>
          <pc:sldMk cId="3639959741" sldId="346"/>
        </pc:sldMkLst>
      </pc:sldChg>
    </pc:docChg>
  </pc:docChgLst>
  <pc:docChgLst>
    <pc:chgData name="Arnold, Geoffrey" userId="84df3a83-fb20-4e73-a9fb-16fe3fc1bec7" providerId="ADAL" clId="{0B3C7448-C38D-4AF1-92B2-D7DED71F2A23}"/>
    <pc:docChg chg="undo modSld">
      <pc:chgData name="Arnold, Geoffrey" userId="84df3a83-fb20-4e73-a9fb-16fe3fc1bec7" providerId="ADAL" clId="{0B3C7448-C38D-4AF1-92B2-D7DED71F2A23}" dt="2021-03-05T01:43:54.465" v="14" actId="255"/>
      <pc:docMkLst>
        <pc:docMk/>
      </pc:docMkLst>
      <pc:sldChg chg="modSp">
        <pc:chgData name="Arnold, Geoffrey" userId="84df3a83-fb20-4e73-a9fb-16fe3fc1bec7" providerId="ADAL" clId="{0B3C7448-C38D-4AF1-92B2-D7DED71F2A23}" dt="2021-03-04T23:49:57.126" v="1" actId="20577"/>
        <pc:sldMkLst>
          <pc:docMk/>
          <pc:sldMk cId="0" sldId="270"/>
        </pc:sldMkLst>
        <pc:spChg chg="mod">
          <ac:chgData name="Arnold, Geoffrey" userId="84df3a83-fb20-4e73-a9fb-16fe3fc1bec7" providerId="ADAL" clId="{0B3C7448-C38D-4AF1-92B2-D7DED71F2A23}" dt="2021-03-04T23:49:57.126" v="1" actId="20577"/>
          <ac:spMkLst>
            <pc:docMk/>
            <pc:sldMk cId="0" sldId="270"/>
            <ac:spMk id="220" creationId="{00000000-0000-0000-0000-000000000000}"/>
          </ac:spMkLst>
        </pc:spChg>
      </pc:sldChg>
      <pc:sldChg chg="modSp">
        <pc:chgData name="Arnold, Geoffrey" userId="84df3a83-fb20-4e73-a9fb-16fe3fc1bec7" providerId="ADAL" clId="{0B3C7448-C38D-4AF1-92B2-D7DED71F2A23}" dt="2021-03-05T00:40:08.452" v="3" actId="20577"/>
        <pc:sldMkLst>
          <pc:docMk/>
          <pc:sldMk cId="0" sldId="286"/>
        </pc:sldMkLst>
        <pc:spChg chg="mod">
          <ac:chgData name="Arnold, Geoffrey" userId="84df3a83-fb20-4e73-a9fb-16fe3fc1bec7" providerId="ADAL" clId="{0B3C7448-C38D-4AF1-92B2-D7DED71F2A23}" dt="2021-03-05T00:40:08.452" v="3" actId="20577"/>
          <ac:spMkLst>
            <pc:docMk/>
            <pc:sldMk cId="0" sldId="286"/>
            <ac:spMk id="287" creationId="{00000000-0000-0000-0000-000000000000}"/>
          </ac:spMkLst>
        </pc:spChg>
      </pc:sldChg>
      <pc:sldChg chg="modSp">
        <pc:chgData name="Arnold, Geoffrey" userId="84df3a83-fb20-4e73-a9fb-16fe3fc1bec7" providerId="ADAL" clId="{0B3C7448-C38D-4AF1-92B2-D7DED71F2A23}" dt="2021-03-05T01:43:54.465" v="14" actId="255"/>
        <pc:sldMkLst>
          <pc:docMk/>
          <pc:sldMk cId="0" sldId="301"/>
        </pc:sldMkLst>
        <pc:spChg chg="mod">
          <ac:chgData name="Arnold, Geoffrey" userId="84df3a83-fb20-4e73-a9fb-16fe3fc1bec7" providerId="ADAL" clId="{0B3C7448-C38D-4AF1-92B2-D7DED71F2A23}" dt="2021-03-05T01:43:54.465" v="14" actId="255"/>
          <ac:spMkLst>
            <pc:docMk/>
            <pc:sldMk cId="0" sldId="301"/>
            <ac:spMk id="25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3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6BD82F0D-95B3-4397-939F-A04662B4BFAB}"/>
              </a:ext>
            </a:extLst>
          </p:cNvPr>
          <p:cNvSpPr txBox="1"/>
          <p:nvPr userDrawn="1"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rPr dirty="0"/>
              <a:t>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rPr dirty="0"/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85CE4F9B-E877-47E8-80C9-AB25224672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826" y="11017910"/>
            <a:ext cx="2566930" cy="256408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iny from">
            <a:extLst>
              <a:ext uri="{FF2B5EF4-FFF2-40B4-BE49-F238E27FC236}">
                <a16:creationId xmlns:a16="http://schemas.microsoft.com/office/drawing/2014/main" id="{C0956D24-44FF-4716-A39C-DFCDF13C2062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302F2456-BA5D-4090-8424-50A68C9F2E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Shiny from">
            <a:extLst>
              <a:ext uri="{FF2B5EF4-FFF2-40B4-BE49-F238E27FC236}">
                <a16:creationId xmlns:a16="http://schemas.microsoft.com/office/drawing/2014/main" id="{EB401DC0-6537-48F4-B012-AC73259065EF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FF51D450-59D8-456A-999B-BB24B4714E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Shiny from">
            <a:extLst>
              <a:ext uri="{FF2B5EF4-FFF2-40B4-BE49-F238E27FC236}">
                <a16:creationId xmlns:a16="http://schemas.microsoft.com/office/drawing/2014/main" id="{A1F900C6-9FA9-4E88-AE69-6E3816BECA4B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129F39B7-5849-4389-AFA9-6BD09AE3DF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Shiny from">
            <a:extLst>
              <a:ext uri="{FF2B5EF4-FFF2-40B4-BE49-F238E27FC236}">
                <a16:creationId xmlns:a16="http://schemas.microsoft.com/office/drawing/2014/main" id="{7147603C-9DB2-4C2E-85F6-BFE19D01CC9A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73D93822-ECEE-4140-90CB-C95202A22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9AF31220-2A7B-429E-A58A-935F75D2E881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A0F13006-7F26-4E1C-A003-39B828311D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84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hiny from">
            <a:extLst>
              <a:ext uri="{FF2B5EF4-FFF2-40B4-BE49-F238E27FC236}">
                <a16:creationId xmlns:a16="http://schemas.microsoft.com/office/drawing/2014/main" id="{F30BA588-D328-4868-91CB-F9C847068809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22B1F8FD-256A-4943-88F0-8794AA08E2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A46B5851-A467-4FC2-8566-33C5DE3B2EF1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3C858F24-1F63-4E4E-9E71-BDA78695B8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buChar char="‣"/>
              <a:defRPr sz="7000"/>
            </a:lvl1pPr>
            <a:lvl2pPr>
              <a:buClr>
                <a:srgbClr val="447FB5"/>
              </a:buClr>
              <a:buChar char="‣"/>
              <a:defRPr sz="7000"/>
            </a:lvl2pPr>
            <a:lvl3pPr>
              <a:buClr>
                <a:srgbClr val="447FB5"/>
              </a:buClr>
              <a:buChar char="‣"/>
              <a:defRPr sz="7000"/>
            </a:lvl3pPr>
            <a:lvl4pPr>
              <a:buClr>
                <a:srgbClr val="447FB5"/>
              </a:buClr>
              <a:buChar char="‣"/>
              <a:defRPr sz="7000"/>
            </a:lvl4pPr>
            <a:lvl5pPr>
              <a:buClr>
                <a:srgbClr val="447FB5"/>
              </a:buClr>
              <a:buChar char="‣"/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6088803F-2B12-4E4A-92B2-792C4800B7DE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F18037F5-CCBA-4C0B-96E3-6F3C513C7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Shiny from">
            <a:extLst>
              <a:ext uri="{FF2B5EF4-FFF2-40B4-BE49-F238E27FC236}">
                <a16:creationId xmlns:a16="http://schemas.microsoft.com/office/drawing/2014/main" id="{7B24C15F-7B04-4F71-90E7-387137668B94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76ED7465-8F2E-4542-AE39-C2CA900E5C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an/rgdal/blob/master/inst/README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leaflet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hyperlink" Target="https://rstudio.github.io/leaflet/choropleths.html" TargetMode="Externa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pittsburghpa.shinyapps.io/TreesNAt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hyperlink" Target="https://rstudio.github.io/leaflet/markers.html" TargetMode="Externa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leaflet-extras.github.io/leaflet-providers/preview/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rpubs.com/bhaskarvk/leaflet-weather" TargetMode="External"/><Relationship Id="rId2" Type="http://schemas.openxmlformats.org/officeDocument/2006/relationships/hyperlink" Target="http://rpubs.com/bhaskarvk/TileLayer-Cach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rpubs.com/bhaskarvk/leaflet-pulseIcon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gallery/superzip-example.html" TargetMode="External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4.png"/><Relationship Id="rId5" Type="http://schemas.openxmlformats.org/officeDocument/2006/relationships/hyperlink" Target="https://github.com/rstudio/shiny-examples/blob/master/063-superzip-example/server.R" TargetMode="External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enjaminspaulding.com/2011/03/10/arcgis-sucks/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eafle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dirty="0"/>
              <a:t>Leaflet</a:t>
            </a:r>
            <a:r>
              <a:rPr lang="en-US" dirty="0"/>
              <a:t> &amp; </a:t>
            </a:r>
            <a:r>
              <a:rPr lang="en-US" dirty="0" err="1"/>
              <a:t>LeafletProxy</a:t>
            </a:r>
            <a:endParaRPr dirty="0"/>
          </a:p>
        </p:txBody>
      </p:sp>
      <p:sp>
        <p:nvSpPr>
          <p:cNvPr id="174" name="For interactive maps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Packages</a:t>
            </a:r>
          </a:p>
        </p:txBody>
      </p:sp>
      <p:sp>
        <p:nvSpPr>
          <p:cNvPr id="198" name="Install these packag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Install these packages: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rgdal</a:t>
            </a:r>
            <a:r>
              <a:rPr dirty="0"/>
              <a:t>: </a:t>
            </a:r>
            <a:r>
              <a:rPr u="sng" dirty="0">
                <a:hlinkClick r:id="rId2"/>
              </a:rPr>
              <a:t>https://github.com/cran/rgdal/blob/master/inst/README</a:t>
            </a:r>
            <a:r>
              <a:rPr dirty="0"/>
              <a:t> 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rgeos</a:t>
            </a:r>
            <a:endParaRPr dirty="0"/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s</a:t>
            </a:r>
            <a:r>
              <a:rPr lang="en-US" dirty="0"/>
              <a:t>f</a:t>
            </a:r>
            <a:endParaRPr dirty="0"/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leaflet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leaflet.extras</a:t>
            </a: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hat is leafle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What is leaflet?</a:t>
            </a:r>
          </a:p>
        </p:txBody>
      </p:sp>
      <p:sp>
        <p:nvSpPr>
          <p:cNvPr id="201" name="R version of the Javavscript API of Leaflet…"/>
          <p:cNvSpPr txBox="1">
            <a:spLocks noGrp="1"/>
          </p:cNvSpPr>
          <p:nvPr>
            <p:ph type="body" idx="1"/>
          </p:nvPr>
        </p:nvSpPr>
        <p:spPr>
          <a:xfrm>
            <a:off x="990197" y="2312924"/>
            <a:ext cx="21406645" cy="9090152"/>
          </a:xfrm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R version of the Javavscript API of Leaflet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One of the ways to get interactive maps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Others include: tmap, mapview and plotly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Documentation: </a:t>
            </a:r>
            <a:r>
              <a:rPr u="sng">
                <a:hlinkClick r:id="rId2"/>
              </a:rPr>
              <a:t>https://rstudio.github.io/leaflet/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etting spatial data loaded into 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792479">
              <a:spcBef>
                <a:spcPts val="6200"/>
              </a:spcBef>
              <a:buSzTx/>
              <a:buNone/>
              <a:defRPr sz="15359">
                <a:solidFill>
                  <a:srgbClr val="447FB5"/>
                </a:solidFill>
              </a:defRPr>
            </a:pPr>
            <a:r>
              <a:t>Getting spatial data loaded into R</a:t>
            </a:r>
            <a:br/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oad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Loading spatial data</a:t>
            </a:r>
          </a:p>
        </p:txBody>
      </p:sp>
      <p:sp>
        <p:nvSpPr>
          <p:cNvPr id="206" name="Sometimes your source data will be a data frame which you will need to join to spatial data, other times it will be includ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your source data will be a data frame which you will need to join to spatial data, other times it will be included</a:t>
            </a:r>
          </a:p>
          <a:p>
            <a:r>
              <a:t>It may also be a CSV with coordinates, in those instances no further cleaning needs to take place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6799981" y="5676899"/>
            <a:ext cx="10784038" cy="2362201"/>
          </a:xfrm>
          <a:prstGeom prst="rect">
            <a:avLst/>
          </a:prstGeom>
        </p:spPr>
        <p:txBody>
          <a:bodyPr/>
          <a:lstStyle/>
          <a:p>
            <a:r>
              <a:t>leaflet_examples.Rmd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Go to loading code chunk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Shapes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ypical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Typical arguments</a:t>
            </a:r>
          </a:p>
        </p:txBody>
      </p:sp>
      <p:sp>
        <p:nvSpPr>
          <p:cNvPr id="226" name="lng (if a column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475797" indent="-475797" defTabSz="643889">
              <a:spcBef>
                <a:spcPts val="5000"/>
              </a:spcBef>
              <a:defRPr sz="5460"/>
            </a:pPr>
            <a:r>
              <a:t>lng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lat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layerId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group (for layerControls)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stroke (boolean, shape outline)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color (outline color, hex values)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weight (outline width)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opacity (alpha of the 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 (boolean)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fillColor (hex color)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fillOpacity (alpha of fill)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1" name="Using the cds SpatialPolygonsDataframe create a polygon laye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example </a:t>
            </a:r>
            <a:r>
              <a:rPr lang="en-US" dirty="0" err="1"/>
              <a:t>cds</a:t>
            </a:r>
            <a:r>
              <a:rPr lang="en-US" dirty="0"/>
              <a:t> to</a:t>
            </a:r>
            <a:r>
              <a:rPr dirty="0"/>
              <a:t> create a polygon layer </a:t>
            </a:r>
          </a:p>
          <a:p>
            <a:pPr lvl="1"/>
            <a:r>
              <a:rPr dirty="0"/>
              <a:t>Make sure to include a </a:t>
            </a:r>
            <a:r>
              <a:rPr dirty="0" err="1"/>
              <a:t>basemap</a:t>
            </a:r>
            <a:endParaRPr dirty="0"/>
          </a:p>
        </p:txBody>
      </p:sp>
      <p:pic>
        <p:nvPicPr>
          <p:cNvPr id="23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6" name="See leaflet_exercises_solutions.Rmd…"/>
          <p:cNvSpPr txBox="1">
            <a:spLocks noGrp="1"/>
          </p:cNvSpPr>
          <p:nvPr>
            <p:ph type="body" idx="21"/>
          </p:nvPr>
        </p:nvSpPr>
        <p:spPr>
          <a:xfrm>
            <a:off x="4704751" y="4924809"/>
            <a:ext cx="14974497" cy="3866382"/>
          </a:xfrm>
          <a:prstGeom prst="rect">
            <a:avLst/>
          </a:prstGeom>
        </p:spPr>
        <p:txBody>
          <a:bodyPr/>
          <a:lstStyle/>
          <a:p>
            <a:pPr marL="0" indent="0" defTabSz="693419">
              <a:spcBef>
                <a:spcPts val="2500"/>
              </a:spcBef>
              <a:buClrTx/>
              <a:buSzTx/>
              <a:buNone/>
              <a:defRPr sz="4200"/>
            </a:pPr>
            <a:r>
              <a:rPr dirty="0"/>
              <a:t>See </a:t>
            </a:r>
            <a:r>
              <a:rPr dirty="0" err="1"/>
              <a:t>leaflet_exercises_solutions.Rmd</a:t>
            </a:r>
            <a:endParaRPr dirty="0"/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leaflet(data = </a:t>
            </a:r>
            <a:r>
              <a:rPr dirty="0" err="1">
                <a:latin typeface="Lucida Console" panose="020B0609040504020204" pitchFamily="49" charset="0"/>
              </a:rPr>
              <a:t>cds</a:t>
            </a:r>
            <a:r>
              <a:rPr dirty="0">
                <a:latin typeface="Lucida Console" panose="020B0609040504020204" pitchFamily="49" charset="0"/>
              </a:rPr>
              <a:t>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addProviderTiles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 err="1">
                <a:latin typeface="Lucida Console" panose="020B0609040504020204" pitchFamily="49" charset="0"/>
              </a:rPr>
              <a:t>Stamen.Toner</a:t>
            </a:r>
            <a:r>
              <a:rPr dirty="0">
                <a:latin typeface="Lucida Console" panose="020B0609040504020204" pitchFamily="49" charset="0"/>
              </a:rPr>
              <a:t>")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addPolygons</a:t>
            </a:r>
            <a:r>
              <a:rPr dirty="0">
                <a:latin typeface="Lucida Console" panose="020B0609040504020204" pitchFamily="49" charset="0"/>
              </a:rPr>
              <a:t>()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alet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Palettes</a:t>
            </a:r>
          </a:p>
        </p:txBody>
      </p:sp>
      <p:sp>
        <p:nvSpPr>
          <p:cNvPr id="240" name="palette (color brewer palette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>
            <a:normAutofit fontScale="85000" lnSpcReduction="10000"/>
          </a:bodyPr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palette (color brewer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domain (values to be colored)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 err="1">
                <a:latin typeface="Lucida Console" panose="020B0609040504020204" pitchFamily="49" charset="0"/>
              </a:rPr>
              <a:t>na.color</a:t>
            </a:r>
            <a:endParaRPr dirty="0">
              <a:latin typeface="Lucida Console" panose="020B0609040504020204" pitchFamily="49" charset="0"/>
            </a:endParaRP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alpha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reverse (values of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bins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pretty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right (for cutting)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n (number of </a:t>
            </a:r>
            <a:r>
              <a:rPr dirty="0" err="1">
                <a:latin typeface="Lucida Console" panose="020B0609040504020204" pitchFamily="49" charset="0"/>
              </a:rPr>
              <a:t>quanitites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probs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levels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rPr dirty="0">
                <a:latin typeface="Lucida Console" panose="020B0609040504020204" pitchFamily="49" charset="0"/>
              </a:rPr>
              <a:t>ordered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92500" lnSpcReduction="10000"/>
          </a:bodyPr>
          <a:lstStyle/>
          <a:p>
            <a:pPr marL="632459" indent="-632459" defTabSz="685165">
              <a:spcBef>
                <a:spcPts val="490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Motivation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Shapefiles in R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Leaflet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Basemaps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Lines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Points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Shapes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Legends &amp; Colors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leaflet.extras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Heatmaps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Leaflet in Shiny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renderLeaflet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leafletOutput</a:t>
            </a:r>
            <a:endParaRPr lang="en-US" dirty="0"/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What we know about reactivity</a:t>
            </a:r>
          </a:p>
          <a:p>
            <a:pPr marL="52831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LeafletProxy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Observe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events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Legen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Legends</a:t>
            </a:r>
          </a:p>
        </p:txBody>
      </p:sp>
      <p:sp>
        <p:nvSpPr>
          <p:cNvPr id="243" name="position (“bottomright” etc…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>
            <a:normAutofit/>
          </a:bodyPr>
          <a:lstStyle/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position (“</a:t>
            </a:r>
            <a:r>
              <a:rPr sz="4000" dirty="0" err="1">
                <a:latin typeface="Lucida Console" panose="020B0609040504020204" pitchFamily="49" charset="0"/>
              </a:rPr>
              <a:t>bottomright</a:t>
            </a:r>
            <a:r>
              <a:rPr sz="4000" dirty="0">
                <a:latin typeface="Lucida Console" panose="020B0609040504020204" pitchFamily="49" charset="0"/>
              </a:rPr>
              <a:t>” </a:t>
            </a:r>
            <a:r>
              <a:rPr sz="4000" dirty="0" err="1">
                <a:latin typeface="Lucida Console" panose="020B0609040504020204" pitchFamily="49" charset="0"/>
              </a:rPr>
              <a:t>etc</a:t>
            </a:r>
            <a:r>
              <a:rPr sz="4000" dirty="0">
                <a:latin typeface="Lucida Console" panose="020B0609040504020204" pitchFamily="49" charset="0"/>
              </a:rPr>
              <a:t>…)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pal (palette from </a:t>
            </a:r>
            <a:r>
              <a:rPr sz="4000" dirty="0" err="1">
                <a:latin typeface="Lucida Console" panose="020B0609040504020204" pitchFamily="49" charset="0"/>
              </a:rPr>
              <a:t>colorBrewer</a:t>
            </a:r>
            <a:r>
              <a:rPr sz="4000" dirty="0">
                <a:latin typeface="Lucida Console" panose="020B0609040504020204" pitchFamily="49" charset="0"/>
              </a:rPr>
              <a:t>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values (domain from data)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 err="1">
                <a:latin typeface="Lucida Console" panose="020B0609040504020204" pitchFamily="49" charset="0"/>
              </a:rPr>
              <a:t>na.labels</a:t>
            </a:r>
            <a:endParaRPr sz="4000" dirty="0">
              <a:latin typeface="Lucida Console" panose="020B0609040504020204" pitchFamily="49" charset="0"/>
            </a:endParaRP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bins (buckets)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colors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 err="1">
                <a:latin typeface="Lucida Console" panose="020B0609040504020204" pitchFamily="49" charset="0"/>
              </a:rPr>
              <a:t>labFormat</a:t>
            </a:r>
            <a:r>
              <a:rPr sz="4000" dirty="0">
                <a:latin typeface="Lucida Console" panose="020B0609040504020204" pitchFamily="49" charset="0"/>
              </a:rPr>
              <a:t> (separate function </a:t>
            </a:r>
            <a:r>
              <a:rPr sz="4000" dirty="0" err="1">
                <a:latin typeface="Lucida Console" panose="020B0609040504020204" pitchFamily="49" charset="0"/>
              </a:rPr>
              <a:t>labelFormat</a:t>
            </a:r>
            <a:r>
              <a:rPr sz="4000" dirty="0">
                <a:latin typeface="Lucida Console" panose="020B0609040504020204" pitchFamily="49" charset="0"/>
              </a:rPr>
              <a:t>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title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 err="1">
                <a:latin typeface="Lucida Console" panose="020B0609040504020204" pitchFamily="49" charset="0"/>
              </a:rPr>
              <a:t>className</a:t>
            </a:r>
            <a:r>
              <a:rPr sz="4000" dirty="0">
                <a:latin typeface="Lucida Console" panose="020B0609040504020204" pitchFamily="49" charset="0"/>
              </a:rPr>
              <a:t> (for custom CSS to apply)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 err="1">
                <a:latin typeface="Lucida Console" panose="020B0609040504020204" pitchFamily="49" charset="0"/>
              </a:rPr>
              <a:t>layerId</a:t>
            </a:r>
            <a:r>
              <a:rPr sz="4000" dirty="0">
                <a:latin typeface="Lucida Console" panose="020B0609040504020204" pitchFamily="49" charset="0"/>
              </a:rPr>
              <a:t> (for input usage)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group (for </a:t>
            </a:r>
            <a:r>
              <a:rPr sz="4000" dirty="0" err="1">
                <a:latin typeface="Lucida Console" panose="020B0609040504020204" pitchFamily="49" charset="0"/>
              </a:rPr>
              <a:t>layerControls</a:t>
            </a:r>
            <a:r>
              <a:rPr sz="4000" dirty="0">
                <a:latin typeface="Lucida Console" panose="020B0609040504020204" pitchFamily="49" charset="0"/>
              </a:rPr>
              <a:t>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digits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 err="1">
                <a:latin typeface="Lucida Console" panose="020B0609040504020204" pitchFamily="49" charset="0"/>
              </a:rPr>
              <a:t>big.mark</a:t>
            </a:r>
            <a:endParaRPr sz="4000" dirty="0">
              <a:latin typeface="Lucida Console" panose="020B0609040504020204" pitchFamily="49" charset="0"/>
            </a:endParaRP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rPr sz="4000" dirty="0">
                <a:latin typeface="Lucida Console" panose="020B0609040504020204" pitchFamily="49" charset="0"/>
              </a:rPr>
              <a:t>transform (function to be applied to labels)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8" name="Choropleth Polygon map with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Choropleth Polygon map with </a:t>
            </a:r>
          </a:p>
          <a:p>
            <a:pPr lvl="1"/>
            <a:r>
              <a:rPr dirty="0"/>
              <a:t>Create a color palette for Life Expectancy at Birth (years) column in the merged Congressional District data.</a:t>
            </a:r>
          </a:p>
          <a:p>
            <a:pPr lvl="2"/>
            <a:r>
              <a:rPr dirty="0" err="1"/>
              <a:t>addPolygons</a:t>
            </a:r>
            <a:r>
              <a:rPr dirty="0"/>
              <a:t> to a leaflet map and apply palette to column</a:t>
            </a:r>
          </a:p>
          <a:p>
            <a:pPr lvl="3"/>
            <a:r>
              <a:rPr lang="en-US" dirty="0"/>
              <a:t>Stretch goal: </a:t>
            </a:r>
            <a:r>
              <a:rPr dirty="0"/>
              <a:t>Add a legend</a:t>
            </a:r>
          </a:p>
        </p:txBody>
      </p:sp>
      <p:sp>
        <p:nvSpPr>
          <p:cNvPr id="249" name="Hint: https://rstudio.github.io/leaflet/choropleths.html"/>
          <p:cNvSpPr txBox="1"/>
          <p:nvPr/>
        </p:nvSpPr>
        <p:spPr>
          <a:xfrm>
            <a:off x="5013076" y="12468555"/>
            <a:ext cx="1311164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https://rstudio.github.io/leaflet/choropleths.html</a:t>
            </a:r>
          </a:p>
        </p:txBody>
      </p:sp>
      <p:pic>
        <p:nvPicPr>
          <p:cNvPr id="250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5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0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5808042" y="5190876"/>
            <a:ext cx="12767919" cy="3334246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leaflet_examples</a:t>
            </a:r>
            <a:r>
              <a:rPr lang="en-US" dirty="0" err="1"/>
              <a:t>_solutions</a:t>
            </a:r>
            <a:r>
              <a:rPr dirty="0" err="1"/>
              <a:t>.Rmd</a:t>
            </a:r>
            <a:endParaRPr dirty="0"/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lang="en-US" dirty="0"/>
              <a:t>(uploaded to GitHub after class)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Go to polygon code chunk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lust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Clusters</a:t>
            </a:r>
          </a:p>
        </p:txBody>
      </p:sp>
      <p:sp>
        <p:nvSpPr>
          <p:cNvPr id="258" name="leaflet(quakes) %&gt;%…"/>
          <p:cNvSpPr txBox="1"/>
          <p:nvPr/>
        </p:nvSpPr>
        <p:spPr>
          <a:xfrm>
            <a:off x="3132235" y="4247112"/>
            <a:ext cx="9118601" cy="411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leaflet(quakes)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addTiles</a:t>
            </a:r>
            <a:r>
              <a:rPr dirty="0">
                <a:latin typeface="Lucida Console" panose="020B0609040504020204" pitchFamily="49" charset="0"/>
              </a:rPr>
              <a:t>()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addMarkers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clusterOptions</a:t>
            </a:r>
            <a:r>
              <a:rPr dirty="0">
                <a:latin typeface="Lucida Console" panose="020B0609040504020204" pitchFamily="49" charset="0"/>
              </a:rPr>
              <a:t> = </a:t>
            </a:r>
            <a:r>
              <a:rPr dirty="0" err="1">
                <a:latin typeface="Lucida Console" panose="020B0609040504020204" pitchFamily="49" charset="0"/>
              </a:rPr>
              <a:t>markerClusterOptions</a:t>
            </a:r>
            <a:r>
              <a:rPr dirty="0">
                <a:latin typeface="Lucida Console" panose="020B0609040504020204" pitchFamily="49" charset="0"/>
              </a:rPr>
              <a:t>()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</p:txBody>
      </p:sp>
      <p:pic>
        <p:nvPicPr>
          <p:cNvPr id="259" name="Screen Shot 2019-09-24 at 10.23.23.png" descr="Screen Shot 2019-09-24 at 10.23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963" y="3909269"/>
            <a:ext cx="13146676" cy="4793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Why cluster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Why clusters?</a:t>
            </a:r>
          </a:p>
        </p:txBody>
      </p:sp>
      <p:sp>
        <p:nvSpPr>
          <p:cNvPr id="262" name="Sometimes there’s just a ton of data to show and trying to visualize them will bring any browser window it a crawl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there’s just a ton of data to show and trying to visualize them will bring any browser window it a crawl.</a:t>
            </a:r>
          </a:p>
          <a:p>
            <a:r>
              <a:t>Example: </a:t>
            </a:r>
            <a:r>
              <a:rPr u="sng">
                <a:hlinkClick r:id="rId2"/>
              </a:rPr>
              <a:t>https://pittsburghpa.shinyapps.io/TreesNAt/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7" name="Go to leaflet_exercises.Rmd clusters code chunk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 to leaflet_exercises.Rmd clusters code chunk </a:t>
            </a:r>
          </a:p>
          <a:p>
            <a:pPr lvl="1"/>
            <a:r>
              <a:t>Use 311 data to create a cluster map</a:t>
            </a:r>
          </a:p>
          <a:p>
            <a:pPr lvl="2"/>
            <a:r>
              <a:t>Create a factor palette</a:t>
            </a:r>
          </a:p>
          <a:p>
            <a:pPr lvl="3"/>
            <a:r>
              <a:t>Create a legend</a:t>
            </a:r>
          </a:p>
          <a:p>
            <a:pPr lvl="4"/>
            <a:r>
              <a:t>Make sure to include a basemap</a:t>
            </a:r>
          </a:p>
        </p:txBody>
      </p:sp>
      <p:sp>
        <p:nvSpPr>
          <p:cNvPr id="268" name="Hint: https://rstudio.github.io/leaflet/markers.html"/>
          <p:cNvSpPr txBox="1"/>
          <p:nvPr/>
        </p:nvSpPr>
        <p:spPr>
          <a:xfrm>
            <a:off x="6103894" y="12661900"/>
            <a:ext cx="1218891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https://rstudio.github.io/leaflet/markers.html</a:t>
            </a:r>
          </a:p>
        </p:txBody>
      </p:sp>
      <p:pic>
        <p:nvPicPr>
          <p:cNvPr id="269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9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3" name="Go to leaflet_exercises_solutions.Rmd"/>
          <p:cNvSpPr txBox="1">
            <a:spLocks noGrp="1"/>
          </p:cNvSpPr>
          <p:nvPr>
            <p:ph type="body" idx="21"/>
          </p:nvPr>
        </p:nvSpPr>
        <p:spPr>
          <a:xfrm>
            <a:off x="6286163" y="6229350"/>
            <a:ext cx="13199704" cy="12573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r>
              <a:t>Go to leaflet_exercises_solutions.Rmd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995974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roup Contr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Controls</a:t>
            </a:r>
          </a:p>
        </p:txBody>
      </p:sp>
      <p:sp>
        <p:nvSpPr>
          <p:cNvPr id="214" name="In leaflet you can add groups and give them a nam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 leaflet you can add groups and give them a name.</a:t>
            </a:r>
          </a:p>
          <a:p>
            <a:r>
              <a:rPr dirty="0"/>
              <a:t>Group names are what show up in the layer control</a:t>
            </a:r>
          </a:p>
          <a:p>
            <a:pPr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rPr sz="2000" dirty="0" err="1">
                <a:latin typeface="Lucida Console" panose="020B0609040504020204" pitchFamily="49" charset="0"/>
              </a:rPr>
              <a:t>addProviderTiles</a:t>
            </a:r>
            <a:r>
              <a:rPr sz="2000" dirty="0">
                <a:latin typeface="Lucida Console" panose="020B0609040504020204" pitchFamily="49" charset="0"/>
              </a:rPr>
              <a:t>(</a:t>
            </a:r>
            <a:r>
              <a:rPr sz="2000" dirty="0" err="1">
                <a:latin typeface="Lucida Console" panose="020B0609040504020204" pitchFamily="49" charset="0"/>
              </a:rPr>
              <a:t>providers$Stamen.Toner</a:t>
            </a:r>
            <a:r>
              <a:rPr sz="2000" dirty="0">
                <a:latin typeface="Lucida Console" panose="020B0609040504020204" pitchFamily="49" charset="0"/>
              </a:rPr>
              <a:t>, group = “Toner”) %&gt;%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000" dirty="0" err="1">
                <a:latin typeface="Lucida Console" panose="020B0609040504020204" pitchFamily="49" charset="0"/>
              </a:rPr>
              <a:t>addLayersControl</a:t>
            </a:r>
            <a:r>
              <a:rPr sz="2000" dirty="0">
                <a:latin typeface="Lucida Console" panose="020B0609040504020204" pitchFamily="49" charset="0"/>
              </a:rPr>
              <a:t>(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000" dirty="0">
                <a:latin typeface="Lucida Console" panose="020B0609040504020204" pitchFamily="49" charset="0"/>
              </a:rPr>
              <a:t>    </a:t>
            </a:r>
            <a:r>
              <a:rPr sz="2000" dirty="0" err="1">
                <a:latin typeface="Lucida Console" panose="020B0609040504020204" pitchFamily="49" charset="0"/>
              </a:rPr>
              <a:t>baseGroups</a:t>
            </a:r>
            <a:r>
              <a:rPr sz="2000" dirty="0">
                <a:latin typeface="Lucida Console" panose="020B0609040504020204" pitchFamily="49" charset="0"/>
              </a:rPr>
              <a:t> = c("OSM (default)", "Toner", "Toner Lite"),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000" dirty="0">
                <a:latin typeface="Lucida Console" panose="020B0609040504020204" pitchFamily="49" charset="0"/>
              </a:rPr>
              <a:t>    </a:t>
            </a:r>
            <a:r>
              <a:rPr sz="2000" dirty="0" err="1">
                <a:latin typeface="Lucida Console" panose="020B0609040504020204" pitchFamily="49" charset="0"/>
              </a:rPr>
              <a:t>overlayGroups</a:t>
            </a:r>
            <a:r>
              <a:rPr sz="2000" dirty="0">
                <a:latin typeface="Lucida Console" panose="020B0609040504020204" pitchFamily="49" charset="0"/>
              </a:rPr>
              <a:t> = c("Quakes", "Outline"),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000" dirty="0">
                <a:latin typeface="Lucida Console" panose="020B0609040504020204" pitchFamily="49" charset="0"/>
              </a:rPr>
              <a:t>    options = </a:t>
            </a:r>
            <a:r>
              <a:rPr sz="2000" dirty="0" err="1">
                <a:latin typeface="Lucida Console" panose="020B0609040504020204" pitchFamily="49" charset="0"/>
              </a:rPr>
              <a:t>layersControlOptions</a:t>
            </a:r>
            <a:r>
              <a:rPr sz="2000" dirty="0">
                <a:latin typeface="Lucida Console" panose="020B0609040504020204" pitchFamily="49" charset="0"/>
              </a:rPr>
              <a:t>(collapsed = FALSE)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2000" dirty="0">
                <a:latin typeface="Lucida Console" panose="020B0609040504020204" pitchFamily="49" charset="0"/>
              </a:rPr>
              <a:t>  )</a:t>
            </a:r>
          </a:p>
        </p:txBody>
      </p:sp>
      <p:pic>
        <p:nvPicPr>
          <p:cNvPr id="215" name="Screen Shot 2019-09-23 at 12.42.42.png" descr="Screen Shot 2019-09-23 at 12.42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195" y="6993799"/>
            <a:ext cx="13213079" cy="5809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0" name="Create a map with layer control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Create a map with layer controls</a:t>
            </a:r>
          </a:p>
          <a:p>
            <a:pPr lvl="1"/>
            <a:r>
              <a:rPr dirty="0"/>
              <a:t>Get </a:t>
            </a:r>
            <a:r>
              <a:rPr dirty="0" err="1"/>
              <a:t>basema</a:t>
            </a:r>
            <a:r>
              <a:rPr lang="en-US" dirty="0" err="1"/>
              <a:t>p</a:t>
            </a:r>
            <a:r>
              <a:rPr dirty="0"/>
              <a:t> provider names from here: </a:t>
            </a:r>
            <a:r>
              <a:rPr u="sng" dirty="0">
                <a:hlinkClick r:id="rId6"/>
              </a:rPr>
              <a:t>https://leaflet-extras.github.io/leaflet-providers/preview/</a:t>
            </a:r>
          </a:p>
          <a:p>
            <a:pPr lvl="2"/>
            <a:r>
              <a:rPr dirty="0"/>
              <a:t>Create 3 named </a:t>
            </a:r>
            <a:r>
              <a:rPr dirty="0" err="1"/>
              <a:t>basemap</a:t>
            </a:r>
            <a:r>
              <a:rPr dirty="0"/>
              <a:t> groups</a:t>
            </a:r>
          </a:p>
          <a:p>
            <a:pPr lvl="2"/>
            <a:r>
              <a:rPr dirty="0"/>
              <a:t>Add a layer control that has the named base groups</a:t>
            </a:r>
          </a:p>
        </p:txBody>
      </p:sp>
      <p:pic>
        <p:nvPicPr>
          <p:cNvPr id="221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3" name="Go to leaflet_exercises_solutions.Rmd"/>
          <p:cNvSpPr txBox="1">
            <a:spLocks noGrp="1"/>
          </p:cNvSpPr>
          <p:nvPr>
            <p:ph type="body" idx="21"/>
          </p:nvPr>
        </p:nvSpPr>
        <p:spPr>
          <a:xfrm>
            <a:off x="6286163" y="6229350"/>
            <a:ext cx="13199704" cy="12573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r>
              <a:t>Go to leaflet_exercises_solutions.Rmd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eafle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Leaflet</a:t>
            </a:r>
          </a:p>
        </p:txBody>
      </p:sp>
      <p:sp>
        <p:nvSpPr>
          <p:cNvPr id="174" name="For interactive maps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For interactive maps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561366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eafle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leaflet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.extras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Leaflet.ex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Leaflet.extras</a:t>
            </a:r>
          </a:p>
        </p:txBody>
      </p:sp>
      <p:sp>
        <p:nvSpPr>
          <p:cNvPr id="279" name="Adds some pretty nice functions to complement leafl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5700"/>
              </a:spcBef>
              <a:defRPr sz="6160"/>
            </a:pPr>
            <a:r>
              <a:t>Adds some pretty nice functions to complement leaflet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Tile caching: </a:t>
            </a:r>
            <a:r>
              <a:rPr u="sng">
                <a:hlinkClick r:id="rId2"/>
              </a:rPr>
              <a:t>http://rpubs.com/bhaskarvk/TileLayer-Caching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weather icons: </a:t>
            </a:r>
            <a:r>
              <a:rPr u="sng">
                <a:hlinkClick r:id="rId3"/>
              </a:rPr>
              <a:t>http://rpubs.com/bhaskarvk/leaflet-weather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Pulse icons: </a:t>
            </a:r>
            <a:r>
              <a:rPr u="sng">
                <a:hlinkClick r:id="rId4"/>
              </a:rPr>
              <a:t>http://rpubs.com/bhaskarvk/leaflet-pulseIcon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and heat maps!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leaflet(quakes) %&gt;%…"/>
          <p:cNvSpPr txBox="1"/>
          <p:nvPr/>
        </p:nvSpPr>
        <p:spPr>
          <a:xfrm>
            <a:off x="495812" y="891568"/>
            <a:ext cx="16893729" cy="4110485"/>
          </a:xfrm>
          <a:prstGeom prst="rect">
            <a:avLst/>
          </a:prstGeom>
          <a:solidFill>
            <a:srgbClr val="B4B4B4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leaflet(quakes) %&gt;% 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addProviderTiles(providers$CartoDB.DarkMatter)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setView( 178, -20, 5 )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addHeatmap(lng = ~long, lat = ~lat, intensity = ~mag,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blur = 20, max = 0.05, radius = 15)</a:t>
            </a:r>
          </a:p>
        </p:txBody>
      </p:sp>
      <p:pic>
        <p:nvPicPr>
          <p:cNvPr id="282" name="Screen Shot 2019-09-24 at 10.28.10.png" descr="Screen Shot 2019-09-24 at 10.28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575" y="4544445"/>
            <a:ext cx="11869764" cy="8498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7" name="Using the pothole data create a heat map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Using the pothole data create a heat map</a:t>
            </a:r>
          </a:p>
          <a:p>
            <a:pPr lvl="1"/>
            <a:r>
              <a:rPr dirty="0"/>
              <a:t>This won’t be very different from your cluster map from before.</a:t>
            </a:r>
          </a:p>
          <a:p>
            <a:pPr lvl="2"/>
            <a:r>
              <a:rPr dirty="0"/>
              <a:t>Play around with the arguments for heat maps and find </a:t>
            </a:r>
            <a:r>
              <a:rPr lang="en-US" dirty="0"/>
              <a:t>a </a:t>
            </a:r>
            <a:r>
              <a:rPr dirty="0"/>
              <a:t>radius that looks good.</a:t>
            </a:r>
          </a:p>
          <a:p>
            <a:r>
              <a:rPr dirty="0"/>
              <a:t>Compare </a:t>
            </a:r>
            <a:r>
              <a:t>your </a:t>
            </a:r>
            <a:r>
              <a:rPr lang="en-US"/>
              <a:t>outcome</a:t>
            </a:r>
            <a:r>
              <a:t> </a:t>
            </a:r>
            <a:r>
              <a:rPr dirty="0"/>
              <a:t>with your neighbor</a:t>
            </a:r>
          </a:p>
        </p:txBody>
      </p:sp>
      <p:pic>
        <p:nvPicPr>
          <p:cNvPr id="288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8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Leafletprox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Leafletproxy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Leaflet…"/>
          <p:cNvSpPr txBox="1">
            <a:spLocks noGrp="1"/>
          </p:cNvSpPr>
          <p:nvPr>
            <p:ph type="body" idx="21"/>
          </p:nvPr>
        </p:nvSpPr>
        <p:spPr>
          <a:xfrm>
            <a:off x="6426200" y="3127508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Leaflet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Shiny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Just like any other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43889">
              <a:defRPr sz="11699"/>
            </a:lvl1pPr>
          </a:lstStyle>
          <a:p>
            <a:r>
              <a:t>Just like any other output</a:t>
            </a:r>
          </a:p>
        </p:txBody>
      </p:sp>
      <p:sp>
        <p:nvSpPr>
          <p:cNvPr id="207" name="You need a render function and a subsequent output in the UI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need a render function and a subsequent output in the UI</a:t>
            </a:r>
          </a:p>
          <a:p>
            <a:r>
              <a:t>Reacts to reactive functions and inputs like any other plot</a:t>
            </a:r>
          </a:p>
          <a:p>
            <a:r>
              <a:t>However, it will take much longer to render than a typical ggplot2 graph.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at we know about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 defTabSz="759459">
              <a:spcBef>
                <a:spcPts val="5900"/>
              </a:spcBef>
              <a:buSzTx/>
              <a:buNone/>
              <a:defRPr sz="19320">
                <a:solidFill>
                  <a:srgbClr val="FFFFFF"/>
                </a:solidFill>
              </a:defRPr>
            </a:lvl1pPr>
          </a:lstStyle>
          <a:p>
            <a:r>
              <a:t>What we know about reactivity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Use to execute actions based on changing reactive values and other reactive expressions.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5752276"/>
          </a:xfrm>
          <a:prstGeom prst="rect">
            <a:avLst/>
          </a:prstGeom>
        </p:spPr>
        <p:txBody>
          <a:bodyPr/>
          <a:lstStyle/>
          <a:p>
            <a:r>
              <a:t>Use to execute actions based on changing reactive values and other reactive expressions.</a:t>
            </a:r>
          </a:p>
          <a:p>
            <a:r>
              <a:t>Doesn't return a value. So performing side effects is usually the only reason you'd want to create one of these.</a:t>
            </a:r>
          </a:p>
          <a:p>
            <a:r>
              <a:t>Eagerly executed by Shiny.</a:t>
            </a:r>
          </a:p>
        </p:txBody>
      </p:sp>
      <p:sp>
        <p:nvSpPr>
          <p:cNvPr id="212" name="review: observ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review: observers</a:t>
            </a:r>
          </a:p>
        </p:txBody>
      </p:sp>
      <p:sp>
        <p:nvSpPr>
          <p:cNvPr id="213" name="Rectangle"/>
          <p:cNvSpPr/>
          <p:nvPr/>
        </p:nvSpPr>
        <p:spPr>
          <a:xfrm>
            <a:off x="1033450" y="7986550"/>
            <a:ext cx="22317100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observe({…"/>
          <p:cNvSpPr txBox="1"/>
          <p:nvPr/>
        </p:nvSpPr>
        <p:spPr>
          <a:xfrm>
            <a:off x="1290677" y="8349928"/>
            <a:ext cx="21802646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observe({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print(paste("The value of x is",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))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## [1] The value of x is 10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## [1] The value of x is 16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## [1] The value of x is 9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Observers in leafl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Observers in leaflet</a:t>
            </a:r>
          </a:p>
        </p:txBody>
      </p:sp>
      <p:sp>
        <p:nvSpPr>
          <p:cNvPr id="217" name="Observers in leaflet can do a number of th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693419">
              <a:spcBef>
                <a:spcPts val="5400"/>
              </a:spcBef>
              <a:buClrTx/>
              <a:buSzTx/>
              <a:buNone/>
              <a:defRPr sz="5880"/>
            </a:pPr>
            <a:r>
              <a:t>Observers in leaflet can do a number of thing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Move the map (fitBounds, )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Remove specific markers/shapes/lines (removeShape…)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Remove entire groups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Change the basemap </a:t>
            </a:r>
          </a:p>
          <a:p>
            <a:pPr marL="1295495" lvl="1" indent="-676751" defTabSz="693419">
              <a:spcBef>
                <a:spcPts val="5400"/>
              </a:spcBef>
              <a:defRPr sz="588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Leaflet prox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Leaflet proxy</a:t>
            </a:r>
          </a:p>
        </p:txBody>
      </p:sp>
      <p:sp>
        <p:nvSpPr>
          <p:cNvPr id="220" name="Inside an observer target the map with the leafletProxy() function…"/>
          <p:cNvSpPr txBox="1">
            <a:spLocks noGrp="1"/>
          </p:cNvSpPr>
          <p:nvPr>
            <p:ph type="body" sz="half" idx="1"/>
          </p:nvPr>
        </p:nvSpPr>
        <p:spPr>
          <a:xfrm>
            <a:off x="1488677" y="2310475"/>
            <a:ext cx="21406645" cy="6140498"/>
          </a:xfrm>
          <a:prstGeom prst="rect">
            <a:avLst/>
          </a:prstGeom>
        </p:spPr>
        <p:txBody>
          <a:bodyPr/>
          <a:lstStyle/>
          <a:p>
            <a:pPr marL="585597" indent="-585597" defTabSz="792479">
              <a:spcBef>
                <a:spcPts val="6200"/>
              </a:spcBef>
              <a:defRPr sz="6719"/>
            </a:pPr>
            <a:r>
              <a:t>Inside an observer target the map with the leafletProxy() function</a:t>
            </a:r>
          </a:p>
          <a:p>
            <a:pPr marL="585597" indent="-585597" defTabSz="792479">
              <a:spcBef>
                <a:spcPts val="6200"/>
              </a:spcBef>
              <a:defRPr sz="6719"/>
            </a:pPr>
            <a:r>
              <a:t>Clear the group before re-adding it</a:t>
            </a:r>
          </a:p>
          <a:p>
            <a:pPr marL="585597" indent="-585597" defTabSz="792479">
              <a:spcBef>
                <a:spcPts val="6200"/>
              </a:spcBef>
              <a:defRPr sz="6719"/>
            </a:pPr>
            <a:r>
              <a:t>Note: This doesn’t really work well with clusterOptions.</a:t>
            </a:r>
          </a:p>
        </p:txBody>
      </p:sp>
      <p:sp>
        <p:nvSpPr>
          <p:cNvPr id="221" name="leafletProxy(&quot;map&quot;) %&gt;% # this should be the main map id…"/>
          <p:cNvSpPr/>
          <p:nvPr/>
        </p:nvSpPr>
        <p:spPr>
          <a:xfrm>
            <a:off x="1324698" y="8388390"/>
            <a:ext cx="22317101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leafletProxy("map") %&gt;% # this should be the main map id</a:t>
            </a:r>
          </a:p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clearGroup(“groupName”) %&gt;%</a:t>
            </a:r>
          </a:p>
          <a:p>
            <a:pPr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addMarkers(markersReactive(), group = “groupName" …)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6" name="Open /apps/green_inf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/apps/green_inf.R</a:t>
            </a:r>
          </a:p>
          <a:p>
            <a:pPr lvl="1"/>
            <a:r>
              <a:t>Right now this application re-runs the entire map every time a change is made to an input.</a:t>
            </a:r>
          </a:p>
          <a:p>
            <a:pPr lvl="1"/>
            <a:r>
              <a:t>Make a new observer expression that only edits the layer of green infrastructure projects, and does not reload the entire map itself.</a:t>
            </a:r>
          </a:p>
        </p:txBody>
      </p:sp>
      <p:pic>
        <p:nvPicPr>
          <p:cNvPr id="227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7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1" name="apps/green_inf_proxy_01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apps/green_inf_proxy_01.R</a:t>
            </a: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What about shap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What about shapes?</a:t>
            </a:r>
          </a:p>
        </p:txBody>
      </p:sp>
      <p:sp>
        <p:nvSpPr>
          <p:cNvPr id="235" name="You can do this with shapes too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can do this with shapes too!</a:t>
            </a:r>
          </a:p>
          <a:p>
            <a:r>
              <a:t>It works the same way as points. This is also true for any other layer type, lines, heat maps etc.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0" name="Open /apps/green_inf_proxy_0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/apps/green_inf_proxy_01.R</a:t>
            </a:r>
          </a:p>
          <a:p>
            <a:pPr lvl="1"/>
            <a:r>
              <a:t>Add a new reactive expression that selects the polygon of the selected borough</a:t>
            </a:r>
          </a:p>
          <a:p>
            <a:pPr lvl="1"/>
            <a:r>
              <a:t>Add a new observer that adds the selected borough to the map as well.</a:t>
            </a:r>
          </a:p>
        </p:txBody>
      </p:sp>
      <p:pic>
        <p:nvPicPr>
          <p:cNvPr id="241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1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45" name="apps/green_inf_proxy_02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apps/green_inf_proxy_02.R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nputs an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Inputs and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Events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Uses for inpu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Uses for inputs</a:t>
            </a:r>
          </a:p>
        </p:txBody>
      </p:sp>
      <p:sp>
        <p:nvSpPr>
          <p:cNvPr id="251" name="Sometimes you might need to have things happen based off of user inputs or map bounds…"/>
          <p:cNvSpPr txBox="1">
            <a:spLocks noGrp="1"/>
          </p:cNvSpPr>
          <p:nvPr>
            <p:ph type="body" sz="half" idx="1"/>
          </p:nvPr>
        </p:nvSpPr>
        <p:spPr>
          <a:xfrm>
            <a:off x="1488677" y="2310475"/>
            <a:ext cx="12832502" cy="90901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42897" indent="-542897" defTabSz="734694">
              <a:spcBef>
                <a:spcPts val="5700"/>
              </a:spcBef>
              <a:defRPr sz="6230"/>
            </a:pPr>
            <a:r>
              <a:t>Sometimes you might need to have things happen based off of user inputs or map bounds</a:t>
            </a:r>
          </a:p>
          <a:p>
            <a:pPr marL="1198471" lvl="1" indent="-542897" defTabSz="734694">
              <a:spcBef>
                <a:spcPts val="5700"/>
              </a:spcBef>
              <a:defRPr sz="6230"/>
            </a:pPr>
            <a:r>
              <a:t>Charts showing information based off of what is within the map bounds</a:t>
            </a:r>
          </a:p>
          <a:p>
            <a:pPr marL="1198471" lvl="1" indent="-542897" defTabSz="734694">
              <a:spcBef>
                <a:spcPts val="5700"/>
              </a:spcBef>
              <a:defRPr sz="6230"/>
            </a:pPr>
            <a:r>
              <a:t>Showing details/plots of a selected item</a:t>
            </a:r>
          </a:p>
        </p:txBody>
      </p:sp>
      <p:pic>
        <p:nvPicPr>
          <p:cNvPr id="252" name="Screen Shot 2019-09-27 at 17.04.08.png" descr="Screen Shot 2019-09-27 at 17.04.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8381" y="3460156"/>
            <a:ext cx="8193332" cy="7087725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leaflet.pdf cheatsheet"/>
          <p:cNvSpPr txBox="1"/>
          <p:nvPr/>
        </p:nvSpPr>
        <p:spPr>
          <a:xfrm>
            <a:off x="15927502" y="10867494"/>
            <a:ext cx="537630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leaflet.pdf cheatsheet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Inputs generat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Inputs generated</a:t>
            </a:r>
          </a:p>
        </p:txBody>
      </p:sp>
      <p:sp>
        <p:nvSpPr>
          <p:cNvPr id="256" name="In all of these examples “leaflet” is whatever you called your (ie: output$leaflet). These are the kinds of things you may want to hide from your bookmarking.…"/>
          <p:cNvSpPr txBox="1">
            <a:spLocks noGrp="1"/>
          </p:cNvSpPr>
          <p:nvPr>
            <p:ph type="body" idx="1"/>
          </p:nvPr>
        </p:nvSpPr>
        <p:spPr>
          <a:xfrm>
            <a:off x="666751" y="2312924"/>
            <a:ext cx="9277349" cy="10236917"/>
          </a:xfrm>
          <a:prstGeom prst="rect">
            <a:avLst/>
          </a:prstGeom>
        </p:spPr>
        <p:txBody>
          <a:bodyPr numCol="1">
            <a:noAutofit/>
          </a:bodyPr>
          <a:lstStyle/>
          <a:p>
            <a:pPr defTabSz="402336">
              <a:lnSpc>
                <a:spcPts val="7100"/>
              </a:lnSpc>
              <a:spcBef>
                <a:spcPts val="200"/>
              </a:spcBef>
              <a:defRPr sz="5104">
                <a:solidFill>
                  <a:srgbClr val="191B0E"/>
                </a:solidFill>
              </a:defRPr>
            </a:pPr>
            <a:r>
              <a:rPr sz="3600" dirty="0"/>
              <a:t>In all of these examples “leaflet” is whatever you called your (</a:t>
            </a:r>
            <a:r>
              <a:rPr sz="3600" dirty="0" err="1"/>
              <a:t>ie</a:t>
            </a:r>
            <a:r>
              <a:rPr sz="3600" dirty="0"/>
              <a:t>: </a:t>
            </a:r>
            <a:r>
              <a:rPr sz="3600" dirty="0" err="1"/>
              <a:t>output$leaflet</a:t>
            </a:r>
            <a:r>
              <a:rPr sz="3600" dirty="0"/>
              <a:t>). These are the kinds of things you may want to hide from your</a:t>
            </a:r>
            <a:r>
              <a:rPr lang="en-US" sz="3600" dirty="0"/>
              <a:t> boo</a:t>
            </a:r>
            <a:r>
              <a:rPr sz="3600" dirty="0"/>
              <a:t>kmarking.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7A98D-0E41-4795-9014-7628898D17DF}"/>
              </a:ext>
            </a:extLst>
          </p:cNvPr>
          <p:cNvSpPr txBox="1"/>
          <p:nvPr/>
        </p:nvSpPr>
        <p:spPr>
          <a:xfrm>
            <a:off x="12507686" y="2204041"/>
            <a:ext cx="10813594" cy="9997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70090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 err="1">
                <a:latin typeface="Lucida Console" panose="020B0609040504020204" pitchFamily="49" charset="0"/>
              </a:rPr>
              <a:t>input$leaflet_center</a:t>
            </a:r>
            <a:endParaRPr lang="en-US" sz="3600" dirty="0">
              <a:latin typeface="Lucida Console" panose="020B0609040504020204" pitchFamily="49" charset="0"/>
            </a:endParaRPr>
          </a:p>
          <a:p>
            <a:pPr marL="918298" lvl="1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>
                <a:latin typeface="Lucida Console" panose="020B0609040504020204" pitchFamily="49" charset="0"/>
              </a:rPr>
              <a:t>$</a:t>
            </a:r>
            <a:r>
              <a:rPr lang="en-US" sz="3600" dirty="0" err="1">
                <a:latin typeface="Lucida Console" panose="020B0609040504020204" pitchFamily="49" charset="0"/>
              </a:rPr>
              <a:t>lat</a:t>
            </a:r>
            <a:r>
              <a:rPr lang="en-US" sz="3600" dirty="0">
                <a:latin typeface="Lucida Console" panose="020B0609040504020204" pitchFamily="49" charset="0"/>
              </a:rPr>
              <a:t>, $</a:t>
            </a:r>
            <a:r>
              <a:rPr lang="en-US" sz="3600" dirty="0" err="1">
                <a:latin typeface="Lucida Console" panose="020B0609040504020204" pitchFamily="49" charset="0"/>
              </a:rPr>
              <a:t>lng</a:t>
            </a:r>
            <a:endParaRPr lang="en-US" sz="3600" dirty="0">
              <a:latin typeface="Lucida Console" panose="020B0609040504020204" pitchFamily="49" charset="0"/>
            </a:endParaRPr>
          </a:p>
          <a:p>
            <a:pPr marL="270090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 err="1">
                <a:latin typeface="Lucida Console" panose="020B0609040504020204" pitchFamily="49" charset="0"/>
              </a:rPr>
              <a:t>input$leaflet_zoom</a:t>
            </a:r>
            <a:endParaRPr lang="en-US" sz="3600" dirty="0">
              <a:latin typeface="Lucida Console" panose="020B0609040504020204" pitchFamily="49" charset="0"/>
            </a:endParaRPr>
          </a:p>
          <a:p>
            <a:pPr marL="270090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 err="1">
                <a:latin typeface="Lucida Console" panose="020B0609040504020204" pitchFamily="49" charset="0"/>
              </a:rPr>
              <a:t>input$leaflet_bounds</a:t>
            </a:r>
            <a:endParaRPr lang="en-US" sz="3600" dirty="0">
              <a:latin typeface="Lucida Console" panose="020B0609040504020204" pitchFamily="49" charset="0"/>
            </a:endParaRPr>
          </a:p>
          <a:p>
            <a:pPr marL="918298" lvl="1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>
                <a:latin typeface="Lucida Console" panose="020B0609040504020204" pitchFamily="49" charset="0"/>
              </a:rPr>
              <a:t>$north, $east, $south, $west</a:t>
            </a:r>
          </a:p>
          <a:p>
            <a:pPr marL="270090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 err="1">
                <a:latin typeface="Lucida Console" panose="020B0609040504020204" pitchFamily="49" charset="0"/>
              </a:rPr>
              <a:t>input$leaflet_marker_mouseout</a:t>
            </a:r>
            <a:r>
              <a:rPr lang="en-US" sz="3600" dirty="0">
                <a:latin typeface="Lucida Console" panose="020B0609040504020204" pitchFamily="49" charset="0"/>
              </a:rPr>
              <a:t>$ </a:t>
            </a:r>
          </a:p>
          <a:p>
            <a:pPr marL="918298" lvl="1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>
                <a:latin typeface="Lucida Console" panose="020B0609040504020204" pitchFamily="49" charset="0"/>
              </a:rPr>
              <a:t>$id, $group, $</a:t>
            </a:r>
            <a:r>
              <a:rPr lang="en-US" sz="3600" dirty="0" err="1">
                <a:latin typeface="Lucida Console" panose="020B0609040504020204" pitchFamily="49" charset="0"/>
              </a:rPr>
              <a:t>lat</a:t>
            </a:r>
            <a:r>
              <a:rPr lang="en-US" sz="3600" dirty="0">
                <a:latin typeface="Lucida Console" panose="020B0609040504020204" pitchFamily="49" charset="0"/>
              </a:rPr>
              <a:t>, $</a:t>
            </a:r>
            <a:r>
              <a:rPr lang="en-US" sz="3600" dirty="0" err="1">
                <a:latin typeface="Lucida Console" panose="020B0609040504020204" pitchFamily="49" charset="0"/>
              </a:rPr>
              <a:t>lng</a:t>
            </a:r>
            <a:endParaRPr lang="en-US" sz="3600" dirty="0">
              <a:latin typeface="Lucida Console" panose="020B0609040504020204" pitchFamily="49" charset="0"/>
            </a:endParaRPr>
          </a:p>
          <a:p>
            <a:pPr marL="270090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 err="1">
                <a:latin typeface="Lucida Console" panose="020B0609040504020204" pitchFamily="49" charset="0"/>
              </a:rPr>
              <a:t>input$leaflet_marker_click</a:t>
            </a:r>
            <a:r>
              <a:rPr lang="en-US" sz="3600" dirty="0">
                <a:latin typeface="Lucida Console" panose="020B0609040504020204" pitchFamily="49" charset="0"/>
              </a:rPr>
              <a:t>$ </a:t>
            </a:r>
          </a:p>
          <a:p>
            <a:pPr marL="918298" lvl="1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>
                <a:latin typeface="Lucida Console" panose="020B0609040504020204" pitchFamily="49" charset="0"/>
              </a:rPr>
              <a:t>$id, $group, $</a:t>
            </a:r>
            <a:r>
              <a:rPr lang="en-US" sz="3600" dirty="0" err="1">
                <a:latin typeface="Lucida Console" panose="020B0609040504020204" pitchFamily="49" charset="0"/>
              </a:rPr>
              <a:t>lat</a:t>
            </a:r>
            <a:r>
              <a:rPr lang="en-US" sz="3600" dirty="0">
                <a:latin typeface="Lucida Console" panose="020B0609040504020204" pitchFamily="49" charset="0"/>
              </a:rPr>
              <a:t>, $</a:t>
            </a:r>
            <a:r>
              <a:rPr lang="en-US" sz="3600" dirty="0" err="1">
                <a:latin typeface="Lucida Console" panose="020B0609040504020204" pitchFamily="49" charset="0"/>
              </a:rPr>
              <a:t>lng</a:t>
            </a:r>
            <a:endParaRPr lang="en-US" sz="3600" dirty="0">
              <a:latin typeface="Lucida Console" panose="020B0609040504020204" pitchFamily="49" charset="0"/>
            </a:endParaRPr>
          </a:p>
          <a:p>
            <a:pPr marL="270090" indent="-270090" algn="l" defTabSz="402336">
              <a:lnSpc>
                <a:spcPts val="7100"/>
              </a:lnSpc>
              <a:spcBef>
                <a:spcPts val="0"/>
              </a:spcBef>
              <a:buClr>
                <a:srgbClr val="447FB5"/>
              </a:buClr>
              <a:buSzPct val="82000"/>
              <a:buChar char="‣"/>
              <a:defRPr sz="5104">
                <a:solidFill>
                  <a:srgbClr val="191B0E"/>
                </a:solidFill>
              </a:defRPr>
            </a:pPr>
            <a:r>
              <a:rPr lang="en-US" sz="3600" dirty="0" err="1">
                <a:latin typeface="Lucida Console" panose="020B0609040504020204" pitchFamily="49" charset="0"/>
              </a:rPr>
              <a:t>input$leaflet_groups</a:t>
            </a:r>
            <a:r>
              <a:rPr lang="en-US" sz="3600" dirty="0">
                <a:latin typeface="Lucida Console" panose="020B0609040504020204" pitchFamily="49" charset="0"/>
              </a:rPr>
              <a:t> (list of active group names)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http://shiny.rstudio.com/gallery/superzip-example.html"/>
          <p:cNvSpPr txBox="1">
            <a:spLocks noGrp="1"/>
          </p:cNvSpPr>
          <p:nvPr>
            <p:ph type="body" idx="21"/>
          </p:nvPr>
        </p:nvSpPr>
        <p:spPr>
          <a:xfrm>
            <a:off x="2463496" y="6432069"/>
            <a:ext cx="19457008" cy="851862"/>
          </a:xfrm>
          <a:prstGeom prst="rect">
            <a:avLst/>
          </a:prstGeom>
        </p:spPr>
        <p:txBody>
          <a:bodyPr/>
          <a:lstStyle>
            <a:lvl1pPr>
              <a:defRPr sz="47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http://shiny.rstudio.com/gallery/superzip-example.html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now-cholera-map.jpg" descr="Snow-cholera-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959" y="1339850"/>
            <a:ext cx="11290301" cy="11036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Group"/>
          <p:cNvGrpSpPr/>
          <p:nvPr/>
        </p:nvGrpSpPr>
        <p:grpSpPr>
          <a:xfrm>
            <a:off x="12991918" y="5789513"/>
            <a:ext cx="9855564" cy="2136974"/>
            <a:chOff x="0" y="0"/>
            <a:chExt cx="9855562" cy="2136973"/>
          </a:xfrm>
        </p:grpSpPr>
        <p:sp>
          <p:nvSpPr>
            <p:cNvPr id="183" name="Map of the 1854 Cholera outbreak - John Snow"/>
            <p:cNvSpPr/>
            <p:nvPr/>
          </p:nvSpPr>
          <p:spPr>
            <a:xfrm>
              <a:off x="3070466" y="0"/>
              <a:ext cx="6785097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Map of the 1854 Cholera outbreak - John Snow</a:t>
              </a:r>
            </a:p>
          </p:txBody>
        </p:sp>
        <p:sp>
          <p:nvSpPr>
            <p:cNvPr id="184" name="Triangle"/>
            <p:cNvSpPr/>
            <p:nvPr/>
          </p:nvSpPr>
          <p:spPr>
            <a:xfrm rot="16200000">
              <a:off x="465886" y="-458941"/>
              <a:ext cx="2130029" cy="306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Using prox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Using proxy</a:t>
            </a:r>
          </a:p>
        </p:txBody>
      </p:sp>
      <p:sp>
        <p:nvSpPr>
          <p:cNvPr id="264" name="Unlike ggplot2 compute time for a leaflet map is time consuming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8997" indent="-548997" defTabSz="742950">
              <a:spcBef>
                <a:spcPts val="5800"/>
              </a:spcBef>
              <a:defRPr sz="6300"/>
            </a:pPr>
            <a:r>
              <a:t>Unlike ggplot2 compute time for a leaflet map is time consuming.</a:t>
            </a:r>
          </a:p>
          <a:p>
            <a:pPr marL="548997" indent="-548997" defTabSz="742950">
              <a:spcBef>
                <a:spcPts val="5800"/>
              </a:spcBef>
              <a:defRPr sz="6300"/>
            </a:pPr>
            <a:r>
              <a:t>The leafletProxy function and observers allow us to only change the parts of the map that are necessary</a:t>
            </a:r>
          </a:p>
          <a:p>
            <a:pPr marL="1211937" lvl="1" indent="-548997" defTabSz="742950">
              <a:spcBef>
                <a:spcPts val="5800"/>
              </a:spcBef>
              <a:defRPr sz="6300"/>
            </a:pPr>
            <a:r>
              <a:t>This saves computing power and speeds up rendering</a:t>
            </a:r>
          </a:p>
          <a:p>
            <a:pPr marL="1211937" lvl="1" indent="-548997" defTabSz="742950">
              <a:spcBef>
                <a:spcPts val="5800"/>
              </a:spcBef>
              <a:defRPr sz="6300"/>
            </a:pPr>
            <a:r>
              <a:t>It also keeps the user from having to deal with a resetting map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7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9" name="Open apps/green_inf_proxy_02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apps/green_inf_proxy_02.R</a:t>
            </a:r>
          </a:p>
          <a:p>
            <a:pPr lvl="1"/>
            <a:r>
              <a:t>Let’s create a UI element that shows the user the number of projects they are viewing.</a:t>
            </a:r>
          </a:p>
          <a:p>
            <a:pPr lvl="2"/>
            <a:r>
              <a:t>Hint: Check the code from </a:t>
            </a:r>
            <a:r>
              <a:rPr u="sng">
                <a:hlinkClick r:id="rId5"/>
              </a:rPr>
              <a:t>superzip</a:t>
            </a:r>
            <a:r>
              <a:t> and see how they used the bounds input</a:t>
            </a:r>
          </a:p>
          <a:p>
            <a:pPr lvl="2"/>
            <a:r>
              <a:t>Note: I added some lines to this app that creates the coordinates as variables in the @data frame.</a:t>
            </a:r>
          </a:p>
        </p:txBody>
      </p:sp>
      <p:pic>
        <p:nvPicPr>
          <p:cNvPr id="270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0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4" name="apps/green_inf_proxy_03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apps/green_inf_proxy_03.R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Like an R environment object (or what other languages call a hash table or dictionary), but reactiv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Like an R environment object (or what other languages call a hash table or dictionary), but reactive</a:t>
            </a:r>
          </a:p>
          <a:p>
            <a:r>
              <a:t>Like the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t> object, but not read-only</a:t>
            </a:r>
          </a:p>
        </p:txBody>
      </p:sp>
      <p:sp>
        <p:nvSpPr>
          <p:cNvPr id="278" name="Reactive Values review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 Values review</a:t>
            </a:r>
          </a:p>
        </p:txBody>
      </p:sp>
      <p:sp>
        <p:nvSpPr>
          <p:cNvPr id="279" name="Rectangle"/>
          <p:cNvSpPr/>
          <p:nvPr/>
        </p:nvSpPr>
        <p:spPr>
          <a:xfrm>
            <a:off x="1033450" y="6163862"/>
            <a:ext cx="22317101" cy="260747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rv &lt;- reactiveValues(x = 10)…"/>
          <p:cNvSpPr txBox="1"/>
          <p:nvPr/>
        </p:nvSpPr>
        <p:spPr>
          <a:xfrm>
            <a:off x="1198577" y="6250085"/>
            <a:ext cx="21986846" cy="233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 &lt;- reactiveValues(x = 10)</a:t>
            </a:r>
          </a:p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rv$x &lt;- 20</a:t>
            </a:r>
          </a:p>
          <a:p>
            <a:pPr algn="l">
              <a:defRPr sz="4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rv$y &lt;- mtcars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ading a value from a reactiveValues object is a reactive opera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Reading a value from 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 is a reactive operation.</a:t>
            </a:r>
          </a:p>
          <a:p>
            <a:pPr lvl="1"/>
            <a:r>
              <a:t>The act of reading it means the current reactive conductor or endpoint will be notified the next time the value changes.</a:t>
            </a:r>
          </a:p>
          <a:p>
            <a:pPr marL="690562" indent="-690562"/>
            <a:r>
              <a:t>Maybe surprisingly, setting/updating a value on 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 is </a:t>
            </a:r>
            <a:r>
              <a:rPr i="1"/>
              <a:t>not</a:t>
            </a:r>
            <a:r>
              <a:t> in itself a reactive operation, meaning no relationship is established between the current reactive conductor or endpoint (if any!) and the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reactiveValues</a:t>
            </a:r>
            <a:r>
              <a:t> object.</a:t>
            </a:r>
          </a:p>
        </p:txBody>
      </p:sp>
      <p:sp>
        <p:nvSpPr>
          <p:cNvPr id="283" name="Reactive Values Review cont.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>
            <a:lvl1pPr defTabSz="594360">
              <a:defRPr sz="10800"/>
            </a:lvl1pPr>
          </a:lstStyle>
          <a:p>
            <a:r>
              <a:t>Reactive Values Review cont.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8" name="Open /apps/green_inf_proxy_03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/apps/green_inf_proxy_03.R</a:t>
            </a:r>
          </a:p>
          <a:p>
            <a:pPr lvl="1"/>
            <a:r>
              <a:t>Add a reactive list to store removed projects </a:t>
            </a:r>
          </a:p>
          <a:p>
            <a:pPr lvl="1"/>
            <a:r>
              <a:t>Edit the reactive expression to remove projects that have been removed by the user</a:t>
            </a:r>
          </a:p>
          <a:p>
            <a:pPr lvl="2"/>
            <a:r>
              <a:t>Hint: append stored values in a reactive list </a:t>
            </a:r>
          </a:p>
          <a:p>
            <a:r>
              <a:t>Stretch Goal: add a function that restores the </a:t>
            </a:r>
          </a:p>
        </p:txBody>
      </p:sp>
      <p:pic>
        <p:nvPicPr>
          <p:cNvPr id="289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9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Solution</a:t>
            </a:r>
          </a:p>
        </p:txBody>
      </p:sp>
      <p:sp>
        <p:nvSpPr>
          <p:cNvPr id="293" name="apps/green_inf_proxy_04.R"/>
          <p:cNvSpPr txBox="1">
            <a:spLocks noGrp="1"/>
          </p:cNvSpPr>
          <p:nvPr>
            <p:ph type="body" idx="21"/>
          </p:nvPr>
        </p:nvSpPr>
        <p:spPr>
          <a:xfrm>
            <a:off x="7391950" y="6355886"/>
            <a:ext cx="9600100" cy="1004228"/>
          </a:xfrm>
          <a:prstGeom prst="rect">
            <a:avLst/>
          </a:prstGeom>
        </p:spPr>
        <p:txBody>
          <a:bodyPr/>
          <a:lstStyle>
            <a:lvl1pPr marL="0" indent="0" defTabSz="817244">
              <a:spcBef>
                <a:spcPts val="2900"/>
              </a:spcBef>
              <a:buClrTx/>
              <a:buSzTx/>
              <a:buNone/>
              <a:defRPr sz="49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apps/green_inf_proxy_04.R</a:t>
            </a:r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Other concepts  to reca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43889">
              <a:defRPr sz="11699"/>
            </a:lvl1pPr>
          </a:lstStyle>
          <a:p>
            <a:r>
              <a:t>Other concepts  to recall</a:t>
            </a:r>
          </a:p>
        </p:txBody>
      </p:sp>
      <p:sp>
        <p:nvSpPr>
          <p:cNvPr id="297" name="Refresh limits on LeafletProxy maps are a very good ide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6300"/>
              </a:spcBef>
              <a:defRPr sz="6790"/>
            </a:pPr>
            <a:r>
              <a:t>Refresh limits on LeafletProxy maps are a very good idea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Keep in mind that add ons like layer controls mean you don’t have to build tons of functionality into your app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You can target individual shapes if you give them an id, just like row number in DT package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Leafletprox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Leafletproxy</a:t>
            </a:r>
          </a:p>
        </p:txBody>
      </p:sp>
      <p:sp>
        <p:nvSpPr>
          <p:cNvPr id="301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–sebastia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</a:t>
            </a:r>
            <a:r>
              <a:rPr u="sng">
                <a:hlinkClick r:id="rId2"/>
              </a:rPr>
              <a:t>sebastian</a:t>
            </a:r>
            <a:r>
              <a:t> </a:t>
            </a:r>
          </a:p>
        </p:txBody>
      </p:sp>
      <p:sp>
        <p:nvSpPr>
          <p:cNvPr id="188" name="“‘I have the same problem’ is a famous last post in many forum-threads on the esri forum.”"/>
          <p:cNvSpPr>
            <a:spLocks noGrp="1"/>
          </p:cNvSpPr>
          <p:nvPr>
            <p:ph type="body" idx="22"/>
          </p:nvPr>
        </p:nvSpPr>
        <p:spPr>
          <a:xfrm>
            <a:off x="2374900" y="4419600"/>
            <a:ext cx="19621500" cy="3797301"/>
          </a:xfrm>
          <a:prstGeom prst="rect">
            <a:avLst/>
          </a:prstGeom>
        </p:spPr>
        <p:txBody>
          <a:bodyPr/>
          <a:lstStyle/>
          <a:p>
            <a:pPr>
              <a:defRPr sz="8100"/>
            </a:pPr>
            <a:r>
              <a:t>“‘I have the same problem’ is a famous </a:t>
            </a:r>
            <a:r>
              <a:rPr b="1"/>
              <a:t>last</a:t>
            </a:r>
            <a:r>
              <a:t> post in many forum-threads on the esri forum.”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47f307214eebbdba055d19d4ef6661d9.jpg" descr="47f307214eebbdba055d19d4ef6661d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101" y="1633575"/>
            <a:ext cx="13931798" cy="10448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–Geoffrey Arnold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–Geoffrey Arnold</a:t>
            </a:r>
          </a:p>
        </p:txBody>
      </p:sp>
      <p:sp>
        <p:nvSpPr>
          <p:cNvPr id="193" name="“R and Leaflet are free and open-source, ArcMap is very much not.”"/>
          <p:cNvSpPr>
            <a:spLocks noGrp="1"/>
          </p:cNvSpPr>
          <p:nvPr>
            <p:ph type="body" idx="22"/>
          </p:nvPr>
        </p:nvSpPr>
        <p:spPr>
          <a:xfrm>
            <a:off x="2374900" y="4743449"/>
            <a:ext cx="19621500" cy="3149601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r>
              <a:t>“R and Leaflet are free and open-source, ArcMap is very much not.”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file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Shapefiles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R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1863</Words>
  <Application>Microsoft Office PowerPoint</Application>
  <PresentationFormat>Custom</PresentationFormat>
  <Paragraphs>265</Paragraphs>
  <Slides>58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Avenir Roman</vt:lpstr>
      <vt:lpstr>Consolas</vt:lpstr>
      <vt:lpstr>Courier</vt:lpstr>
      <vt:lpstr>Gill Sans</vt:lpstr>
      <vt:lpstr>Gill Sans Light</vt:lpstr>
      <vt:lpstr>Helvetica</vt:lpstr>
      <vt:lpstr>Helvetica Neue</vt:lpstr>
      <vt:lpstr>Lucida Console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Packages</vt:lpstr>
      <vt:lpstr>What is leaflet?</vt:lpstr>
      <vt:lpstr>PowerPoint Presentation</vt:lpstr>
      <vt:lpstr>Loading spatial data</vt:lpstr>
      <vt:lpstr>PowerPoint Presentation</vt:lpstr>
      <vt:lpstr>PowerPoint Presentation</vt:lpstr>
      <vt:lpstr>Typical arguments</vt:lpstr>
      <vt:lpstr>PowerPoint Presentation</vt:lpstr>
      <vt:lpstr>PowerPoint Presentation</vt:lpstr>
      <vt:lpstr>Palettes</vt:lpstr>
      <vt:lpstr>Legends</vt:lpstr>
      <vt:lpstr>PowerPoint Presentation</vt:lpstr>
      <vt:lpstr>PowerPoint Presentation</vt:lpstr>
      <vt:lpstr>PowerPoint Presentation</vt:lpstr>
      <vt:lpstr>Why clusters?</vt:lpstr>
      <vt:lpstr>PowerPoint Presentation</vt:lpstr>
      <vt:lpstr>PowerPoint Presentation</vt:lpstr>
      <vt:lpstr>Group Controls</vt:lpstr>
      <vt:lpstr>PowerPoint Presentation</vt:lpstr>
      <vt:lpstr>PowerPoint Presentation</vt:lpstr>
      <vt:lpstr>PowerPoint Presentation</vt:lpstr>
      <vt:lpstr>Leaflet.extras</vt:lpstr>
      <vt:lpstr>PowerPoint Presentation</vt:lpstr>
      <vt:lpstr>PowerPoint Presentation</vt:lpstr>
      <vt:lpstr>PowerPoint Presentation</vt:lpstr>
      <vt:lpstr>PowerPoint Presentation</vt:lpstr>
      <vt:lpstr>Just like any other output</vt:lpstr>
      <vt:lpstr>PowerPoint Presentation</vt:lpstr>
      <vt:lpstr>PowerPoint Presentation</vt:lpstr>
      <vt:lpstr>Observers in leaflet</vt:lpstr>
      <vt:lpstr>Leaflet proxy</vt:lpstr>
      <vt:lpstr>PowerPoint Presentation</vt:lpstr>
      <vt:lpstr>PowerPoint Presentation</vt:lpstr>
      <vt:lpstr>What about shapes?</vt:lpstr>
      <vt:lpstr>PowerPoint Presentation</vt:lpstr>
      <vt:lpstr>PowerPoint Presentation</vt:lpstr>
      <vt:lpstr>PowerPoint Presentation</vt:lpstr>
      <vt:lpstr>Uses for inputs</vt:lpstr>
      <vt:lpstr>Inputs generated</vt:lpstr>
      <vt:lpstr>PowerPoint Presentation</vt:lpstr>
      <vt:lpstr>Using proxy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concepts  to recall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7</cp:revision>
  <dcterms:modified xsi:type="dcterms:W3CDTF">2024-05-29T18:03:19Z</dcterms:modified>
</cp:coreProperties>
</file>